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0" r:id="rId3"/>
  </p:sldMasterIdLst>
  <p:notesMasterIdLst>
    <p:notesMasterId r:id="rId37"/>
  </p:notesMasterIdLst>
  <p:sldIdLst>
    <p:sldId id="256" r:id="rId4"/>
    <p:sldId id="258" r:id="rId5"/>
    <p:sldId id="259" r:id="rId6"/>
    <p:sldId id="295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5" r:id="rId19"/>
    <p:sldId id="297" r:id="rId20"/>
    <p:sldId id="298" r:id="rId21"/>
    <p:sldId id="299" r:id="rId22"/>
    <p:sldId id="300" r:id="rId23"/>
    <p:sldId id="281" r:id="rId24"/>
    <p:sldId id="282" r:id="rId25"/>
    <p:sldId id="302" r:id="rId26"/>
    <p:sldId id="30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05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Lato Regular" panose="020B0604020202020204" charset="0"/>
      <p:regular r:id="rId48"/>
    </p:embeddedFont>
    <p:embeddedFont>
      <p:font typeface="Lato Semibold" panose="020B0604020202020204" charset="0"/>
      <p:regular r:id="rId49"/>
      <p:bold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4890E4"/>
    <a:srgbClr val="F4AB35"/>
    <a:srgbClr val="EE283C"/>
    <a:srgbClr val="CE6EC0"/>
    <a:srgbClr val="0EC1C1"/>
    <a:srgbClr val="23A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88312" autoAdjust="0"/>
  </p:normalViewPr>
  <p:slideViewPr>
    <p:cSldViewPr snapToGrid="0">
      <p:cViewPr varScale="1">
        <p:scale>
          <a:sx n="114" d="100"/>
          <a:sy n="114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5" name="Google Shape;4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d20103625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8d20103625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3" name="Google Shape;683;g8d20103625_0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11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d33981a4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g8d33981a46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9" name="Google Shape;709;g8d33981a46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12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d33981a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8d33981a4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5" name="Google Shape;735;g8d33981a4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13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d32fee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8d32feed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50" name="Google Shape;750;g8d32feed5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14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d32feed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8d32feed5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4" name="Google Shape;764;g8d32feed5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15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d33981a46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8d33981a46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6" name="Google Shape;806;g8d33981a46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16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d33981a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8d33981a4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5" name="Google Shape;735;g8d33981a4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573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d33981a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8d33981a4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5" name="Google Shape;735;g8d33981a4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83913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d33981a46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8d33981a46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6" name="Google Shape;806;g8d33981a46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74757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d32feed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8d32feed5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4" name="Google Shape;764;g8d32feed5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5248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427" name="Google Shape;4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d33981a46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8d33981a46_0_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2" name="Google Shape;922;g8d33981a46_0_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21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f4642087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g8f4642087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4" name="Google Shape;934;g8f4642087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22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d33981a46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8d33981a46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6" name="Google Shape;806;g8d33981a46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39534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fa4a79d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g8fa4a79d6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43" name="Google Shape;1043;g8fa4a79d6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25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fa4a79d6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g8fa4a79d6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49" name="Google Shape;1049;g8fa4a79d6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26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fa4a79d6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g8fa4a79d6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5" name="Google Shape;1055;g8fa4a79d6a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27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fa4a79d6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8fa4a79d6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1" name="Google Shape;1061;g8fa4a79d6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28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8fa4a79d6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8fa4a79d6a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7" name="Google Shape;1067;g8fa4a79d6a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29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f464208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g8f4642087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3" name="Google Shape;1073;g8f4642087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30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f464208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8f4642087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85" name="Google Shape;1085;g8f46420877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31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d33981a4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8d33981a4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8" name="Google Shape;438;g8d33981a4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3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f4642087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g8f46420877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7" name="Google Shape;1107;g8f46420877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32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f4642087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g8f46420877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7" name="Google Shape;1107;g8f46420877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33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4061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d33981a4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8d33981a4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8" name="Google Shape;438;g8d33981a4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201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fa4a79d6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8fa4a79d6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4" name="Google Shape;594;g8fa4a79d6a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6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d2010362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8d20103625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1" name="Google Shape;601;g8d20103625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7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d20103625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8d20103625_0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3" name="Google Shape;623;g8d20103625_0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8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d2010362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8d20103625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9" name="Google Shape;649;g8d20103625_0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9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d20103625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8d20103625_0_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73" name="Google Shape;673;g8d20103625_0_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>
                <a:latin typeface="Lato"/>
                <a:ea typeface="Lato"/>
                <a:cs typeface="Lato"/>
                <a:sym typeface="Lato"/>
              </a:rPr>
              <a:t>10</a:t>
            </a:fld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85228" y="620518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822635" y="5349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12192000" cy="620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5230" y="762517"/>
            <a:ext cx="2743201" cy="73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504" userDrawn="1">
          <p15:clr>
            <a:srgbClr val="FBAE40"/>
          </p15:clr>
        </p15:guide>
        <p15:guide id="3" orient="horz" pos="1231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pos="44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839788" y="3409244"/>
            <a:ext cx="10522400" cy="110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11"/>
          <p:cNvGrpSpPr/>
          <p:nvPr/>
        </p:nvGrpSpPr>
        <p:grpSpPr>
          <a:xfrm>
            <a:off x="1326433" y="4027921"/>
            <a:ext cx="1033456" cy="233043"/>
            <a:chOff x="1326382" y="4041646"/>
            <a:chExt cx="2597494" cy="653145"/>
          </a:xfrm>
        </p:grpSpPr>
        <p:sp>
          <p:nvSpPr>
            <p:cNvPr id="129" name="Google Shape;129;p11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1"/>
          <p:cNvSpPr txBox="1">
            <a:spLocks noGrp="1"/>
          </p:cNvSpPr>
          <p:nvPr>
            <p:ph type="body" idx="1"/>
          </p:nvPr>
        </p:nvSpPr>
        <p:spPr>
          <a:xfrm>
            <a:off x="1372541" y="3628271"/>
            <a:ext cx="11288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body" idx="2"/>
          </p:nvPr>
        </p:nvSpPr>
        <p:spPr>
          <a:xfrm>
            <a:off x="2562459" y="4021352"/>
            <a:ext cx="1262000" cy="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body" idx="3"/>
          </p:nvPr>
        </p:nvSpPr>
        <p:spPr>
          <a:xfrm>
            <a:off x="3824572" y="4952909"/>
            <a:ext cx="3295600" cy="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dt" idx="10"/>
          </p:nvPr>
        </p:nvSpPr>
        <p:spPr>
          <a:xfrm>
            <a:off x="848989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1"/>
          <p:cNvSpPr txBox="1">
            <a:spLocks noGrp="1"/>
          </p:cNvSpPr>
          <p:nvPr>
            <p:ph type="sldNum" idx="12"/>
          </p:nvPr>
        </p:nvSpPr>
        <p:spPr>
          <a:xfrm>
            <a:off x="8621389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227" y="404813"/>
            <a:ext cx="1213040" cy="3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839788" y="3380319"/>
            <a:ext cx="10585600" cy="113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1231603" y="4027921"/>
            <a:ext cx="1033456" cy="233043"/>
            <a:chOff x="1326382" y="4041646"/>
            <a:chExt cx="2597494" cy="653145"/>
          </a:xfrm>
        </p:grpSpPr>
        <p:sp>
          <p:nvSpPr>
            <p:cNvPr id="143" name="Google Shape;143;p11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351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1"/>
          <p:cNvSpPr txBox="1">
            <a:spLocks noGrp="1"/>
          </p:cNvSpPr>
          <p:nvPr>
            <p:ph type="body" idx="4"/>
          </p:nvPr>
        </p:nvSpPr>
        <p:spPr>
          <a:xfrm>
            <a:off x="1277711" y="3628271"/>
            <a:ext cx="11288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5"/>
          </p:nvPr>
        </p:nvSpPr>
        <p:spPr>
          <a:xfrm>
            <a:off x="2467628" y="4021352"/>
            <a:ext cx="1262000" cy="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840317" y="800100"/>
            <a:ext cx="83292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orient="horz" pos="2947" userDrawn="1">
          <p15:clr>
            <a:srgbClr val="FBAE40"/>
          </p15:clr>
        </p15:guide>
        <p15:guide id="3" orient="horz" pos="2840" userDrawn="1">
          <p15:clr>
            <a:srgbClr val="FBAE40"/>
          </p15:clr>
        </p15:guide>
        <p15:guide id="4" orient="horz" pos="2129" userDrawn="1">
          <p15:clr>
            <a:srgbClr val="FBAE40"/>
          </p15:clr>
        </p15:guide>
        <p15:guide id="5" orient="horz" pos="3521" userDrawn="1">
          <p15:clr>
            <a:srgbClr val="FBAE40"/>
          </p15:clr>
        </p15:guide>
        <p15:guide id="6" pos="1512" userDrawn="1">
          <p15:clr>
            <a:srgbClr val="FBAE40"/>
          </p15:clr>
        </p15:guide>
        <p15:guide id="7" pos="57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43333" y="3964830"/>
            <a:ext cx="10254900" cy="89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>
            <a:spLocks noGrp="1"/>
          </p:cNvSpPr>
          <p:nvPr>
            <p:ph type="body" idx="1"/>
          </p:nvPr>
        </p:nvSpPr>
        <p:spPr>
          <a:xfrm>
            <a:off x="1322333" y="2328535"/>
            <a:ext cx="9872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2"/>
          </p:nvPr>
        </p:nvSpPr>
        <p:spPr>
          <a:xfrm>
            <a:off x="1322333" y="2741921"/>
            <a:ext cx="1766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body" idx="3"/>
          </p:nvPr>
        </p:nvSpPr>
        <p:spPr>
          <a:xfrm>
            <a:off x="1322333" y="3042255"/>
            <a:ext cx="15328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4"/>
          </p:nvPr>
        </p:nvSpPr>
        <p:spPr>
          <a:xfrm>
            <a:off x="3253983" y="2328535"/>
            <a:ext cx="9872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body" idx="5"/>
          </p:nvPr>
        </p:nvSpPr>
        <p:spPr>
          <a:xfrm>
            <a:off x="3253983" y="2741921"/>
            <a:ext cx="1766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body" idx="6"/>
          </p:nvPr>
        </p:nvSpPr>
        <p:spPr>
          <a:xfrm>
            <a:off x="3253983" y="3042255"/>
            <a:ext cx="15328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7"/>
          </p:nvPr>
        </p:nvSpPr>
        <p:spPr>
          <a:xfrm>
            <a:off x="5189729" y="2328535"/>
            <a:ext cx="9872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8"/>
          </p:nvPr>
        </p:nvSpPr>
        <p:spPr>
          <a:xfrm>
            <a:off x="5189729" y="2741921"/>
            <a:ext cx="1766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body" idx="9"/>
          </p:nvPr>
        </p:nvSpPr>
        <p:spPr>
          <a:xfrm>
            <a:off x="5189729" y="3042255"/>
            <a:ext cx="15328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12"/>
          <p:cNvSpPr txBox="1">
            <a:spLocks noGrp="1"/>
          </p:cNvSpPr>
          <p:nvPr>
            <p:ph type="body" idx="13"/>
          </p:nvPr>
        </p:nvSpPr>
        <p:spPr>
          <a:xfrm>
            <a:off x="7102532" y="2328535"/>
            <a:ext cx="9872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body" idx="14"/>
          </p:nvPr>
        </p:nvSpPr>
        <p:spPr>
          <a:xfrm>
            <a:off x="7102532" y="2741921"/>
            <a:ext cx="1766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5"/>
          </p:nvPr>
        </p:nvSpPr>
        <p:spPr>
          <a:xfrm>
            <a:off x="7102532" y="3042255"/>
            <a:ext cx="15328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16"/>
          </p:nvPr>
        </p:nvSpPr>
        <p:spPr>
          <a:xfrm>
            <a:off x="8980215" y="2328535"/>
            <a:ext cx="987200" cy="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body" idx="17"/>
          </p:nvPr>
        </p:nvSpPr>
        <p:spPr>
          <a:xfrm>
            <a:off x="8980215" y="2741921"/>
            <a:ext cx="17664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body" idx="18"/>
          </p:nvPr>
        </p:nvSpPr>
        <p:spPr>
          <a:xfrm>
            <a:off x="8980215" y="3042255"/>
            <a:ext cx="1532800" cy="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19"/>
          </p:nvPr>
        </p:nvSpPr>
        <p:spPr>
          <a:xfrm>
            <a:off x="1205421" y="4708865"/>
            <a:ext cx="17664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body" idx="20"/>
          </p:nvPr>
        </p:nvSpPr>
        <p:spPr>
          <a:xfrm>
            <a:off x="3137069" y="4708865"/>
            <a:ext cx="18040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body" idx="21"/>
          </p:nvPr>
        </p:nvSpPr>
        <p:spPr>
          <a:xfrm>
            <a:off x="5106161" y="4708864"/>
            <a:ext cx="18040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22"/>
          </p:nvPr>
        </p:nvSpPr>
        <p:spPr>
          <a:xfrm>
            <a:off x="7075253" y="4708864"/>
            <a:ext cx="17664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23"/>
          </p:nvPr>
        </p:nvSpPr>
        <p:spPr>
          <a:xfrm>
            <a:off x="9006901" y="4708863"/>
            <a:ext cx="18040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6" name="Google Shape;17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43333" y="3964830"/>
            <a:ext cx="10254900" cy="8905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2" name="Google Shape;182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3" name="Google Shape;183;p13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8" name="Google Shape;188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9" name="Google Shape;189;p14"/>
          <p:cNvSpPr/>
          <p:nvPr/>
        </p:nvSpPr>
        <p:spPr>
          <a:xfrm>
            <a:off x="4227172" y="5474500"/>
            <a:ext cx="2016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620" y="4379011"/>
            <a:ext cx="1759723" cy="56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2626" y="4309881"/>
            <a:ext cx="1778335" cy="57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>
            <a:spLocks noGrp="1"/>
          </p:cNvSpPr>
          <p:nvPr>
            <p:ph type="body" idx="1"/>
          </p:nvPr>
        </p:nvSpPr>
        <p:spPr>
          <a:xfrm>
            <a:off x="840317" y="2133599"/>
            <a:ext cx="4242800" cy="4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242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2"/>
          </p:nvPr>
        </p:nvSpPr>
        <p:spPr>
          <a:xfrm>
            <a:off x="7075705" y="4078916"/>
            <a:ext cx="895600" cy="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body" idx="3"/>
          </p:nvPr>
        </p:nvSpPr>
        <p:spPr>
          <a:xfrm>
            <a:off x="9192148" y="4070304"/>
            <a:ext cx="895600" cy="4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body" idx="4"/>
          </p:nvPr>
        </p:nvSpPr>
        <p:spPr>
          <a:xfrm>
            <a:off x="7075704" y="4745952"/>
            <a:ext cx="1437200" cy="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body" idx="5"/>
          </p:nvPr>
        </p:nvSpPr>
        <p:spPr>
          <a:xfrm>
            <a:off x="7065792" y="5085056"/>
            <a:ext cx="1437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6"/>
          </p:nvPr>
        </p:nvSpPr>
        <p:spPr>
          <a:xfrm>
            <a:off x="9186785" y="4745952"/>
            <a:ext cx="1437200" cy="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body" idx="7"/>
          </p:nvPr>
        </p:nvSpPr>
        <p:spPr>
          <a:xfrm>
            <a:off x="9176873" y="5085056"/>
            <a:ext cx="1437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>
            <a:spLocks noGrp="1"/>
          </p:cNvSpPr>
          <p:nvPr>
            <p:ph type="chart" idx="8"/>
          </p:nvPr>
        </p:nvSpPr>
        <p:spPr>
          <a:xfrm>
            <a:off x="7061200" y="2133600"/>
            <a:ext cx="43012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0" name="Google Shape;200;p14"/>
          <p:cNvSpPr/>
          <p:nvPr/>
        </p:nvSpPr>
        <p:spPr>
          <a:xfrm>
            <a:off x="4227172" y="5474500"/>
            <a:ext cx="2016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620" y="4379011"/>
            <a:ext cx="1759723" cy="56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2626" y="4309881"/>
            <a:ext cx="1778335" cy="57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1344" userDrawn="1">
          <p15:clr>
            <a:srgbClr val="FBAE40"/>
          </p15:clr>
        </p15:guide>
        <p15:guide id="3" orient="horz" pos="3672" userDrawn="1">
          <p15:clr>
            <a:srgbClr val="FBAE40"/>
          </p15:clr>
        </p15:guide>
        <p15:guide id="4" pos="320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59" y="2623521"/>
            <a:ext cx="3672408" cy="18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12" y="2273968"/>
            <a:ext cx="5630485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96" y="2262789"/>
            <a:ext cx="5630485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>
            <a:spLocks noGrp="1"/>
          </p:cNvSpPr>
          <p:nvPr>
            <p:ph type="body" idx="1"/>
          </p:nvPr>
        </p:nvSpPr>
        <p:spPr>
          <a:xfrm>
            <a:off x="3048928" y="3429000"/>
            <a:ext cx="1766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42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2"/>
          </p:nvPr>
        </p:nvSpPr>
        <p:spPr>
          <a:xfrm>
            <a:off x="3048928" y="3919160"/>
            <a:ext cx="1766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3"/>
          </p:nvPr>
        </p:nvSpPr>
        <p:spPr>
          <a:xfrm>
            <a:off x="6631113" y="3429000"/>
            <a:ext cx="1766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42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4"/>
          </p:nvPr>
        </p:nvSpPr>
        <p:spPr>
          <a:xfrm>
            <a:off x="6631113" y="3919160"/>
            <a:ext cx="1766400" cy="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4159" y="2623521"/>
            <a:ext cx="3672408" cy="18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212" y="2273968"/>
            <a:ext cx="5630485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96" y="2262789"/>
            <a:ext cx="5630485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4" name="Google Shape;224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469" y="3421744"/>
            <a:ext cx="3384376" cy="173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014" y="2108675"/>
            <a:ext cx="9908207" cy="39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6"/>
          <p:cNvSpPr txBox="1">
            <a:spLocks noGrp="1"/>
          </p:cNvSpPr>
          <p:nvPr>
            <p:ph type="body" idx="1"/>
          </p:nvPr>
        </p:nvSpPr>
        <p:spPr>
          <a:xfrm>
            <a:off x="1684055" y="2806133"/>
            <a:ext cx="1107200" cy="3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body" idx="2"/>
          </p:nvPr>
        </p:nvSpPr>
        <p:spPr>
          <a:xfrm>
            <a:off x="3293808" y="5038651"/>
            <a:ext cx="1045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3"/>
          </p:nvPr>
        </p:nvSpPr>
        <p:spPr>
          <a:xfrm>
            <a:off x="4707720" y="2811948"/>
            <a:ext cx="1099200" cy="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body" idx="4"/>
          </p:nvPr>
        </p:nvSpPr>
        <p:spPr>
          <a:xfrm>
            <a:off x="6306189" y="5028044"/>
            <a:ext cx="994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body" idx="5"/>
          </p:nvPr>
        </p:nvSpPr>
        <p:spPr>
          <a:xfrm>
            <a:off x="7872132" y="2810243"/>
            <a:ext cx="1011600" cy="3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16"/>
          <p:cNvSpPr txBox="1">
            <a:spLocks noGrp="1"/>
          </p:cNvSpPr>
          <p:nvPr>
            <p:ph type="body" idx="6"/>
          </p:nvPr>
        </p:nvSpPr>
        <p:spPr>
          <a:xfrm>
            <a:off x="9365143" y="5017145"/>
            <a:ext cx="1045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body" idx="7"/>
          </p:nvPr>
        </p:nvSpPr>
        <p:spPr>
          <a:xfrm>
            <a:off x="2874895" y="1677327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8"/>
          </p:nvPr>
        </p:nvSpPr>
        <p:spPr>
          <a:xfrm>
            <a:off x="2874895" y="2031549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body" idx="9"/>
          </p:nvPr>
        </p:nvSpPr>
        <p:spPr>
          <a:xfrm>
            <a:off x="6018544" y="1677327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body" idx="13"/>
          </p:nvPr>
        </p:nvSpPr>
        <p:spPr>
          <a:xfrm>
            <a:off x="6018544" y="2031549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4"/>
          </p:nvPr>
        </p:nvSpPr>
        <p:spPr>
          <a:xfrm>
            <a:off x="8961036" y="1677327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body" idx="15"/>
          </p:nvPr>
        </p:nvSpPr>
        <p:spPr>
          <a:xfrm>
            <a:off x="8961036" y="2031549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body" idx="16"/>
          </p:nvPr>
        </p:nvSpPr>
        <p:spPr>
          <a:xfrm>
            <a:off x="1327020" y="5055835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7"/>
          </p:nvPr>
        </p:nvSpPr>
        <p:spPr>
          <a:xfrm>
            <a:off x="1327020" y="5410057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body" idx="18"/>
          </p:nvPr>
        </p:nvSpPr>
        <p:spPr>
          <a:xfrm>
            <a:off x="4435047" y="5039588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body" idx="19"/>
          </p:nvPr>
        </p:nvSpPr>
        <p:spPr>
          <a:xfrm>
            <a:off x="4435047" y="5393811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20"/>
          </p:nvPr>
        </p:nvSpPr>
        <p:spPr>
          <a:xfrm>
            <a:off x="7466661" y="5011963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21"/>
          </p:nvPr>
        </p:nvSpPr>
        <p:spPr>
          <a:xfrm>
            <a:off x="7466661" y="5366185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469" y="3421744"/>
            <a:ext cx="3384376" cy="173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014" y="2108675"/>
            <a:ext cx="9908207" cy="39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2" name="Google Shape;252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53" name="Google Shape;253;p17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8912" y="1775501"/>
            <a:ext cx="4859808" cy="485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 txBox="1">
            <a:spLocks noGrp="1"/>
          </p:cNvSpPr>
          <p:nvPr>
            <p:ph type="body" idx="1"/>
          </p:nvPr>
        </p:nvSpPr>
        <p:spPr>
          <a:xfrm>
            <a:off x="840317" y="1797051"/>
            <a:ext cx="4242800" cy="3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242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body" idx="2"/>
          </p:nvPr>
        </p:nvSpPr>
        <p:spPr>
          <a:xfrm>
            <a:off x="8578604" y="2296139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body" idx="3"/>
          </p:nvPr>
        </p:nvSpPr>
        <p:spPr>
          <a:xfrm>
            <a:off x="8578604" y="2650361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body" idx="4"/>
          </p:nvPr>
        </p:nvSpPr>
        <p:spPr>
          <a:xfrm>
            <a:off x="6171416" y="4034877"/>
            <a:ext cx="1577200" cy="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body" idx="5"/>
          </p:nvPr>
        </p:nvSpPr>
        <p:spPr>
          <a:xfrm>
            <a:off x="9337929" y="3711647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body" idx="6"/>
          </p:nvPr>
        </p:nvSpPr>
        <p:spPr>
          <a:xfrm>
            <a:off x="9346124" y="4405023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7"/>
          </p:nvPr>
        </p:nvSpPr>
        <p:spPr>
          <a:xfrm>
            <a:off x="9346124" y="4759245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8"/>
          </p:nvPr>
        </p:nvSpPr>
        <p:spPr>
          <a:xfrm>
            <a:off x="8578604" y="5379081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9"/>
          </p:nvPr>
        </p:nvSpPr>
        <p:spPr>
          <a:xfrm>
            <a:off x="8578604" y="5733304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13"/>
          </p:nvPr>
        </p:nvSpPr>
        <p:spPr>
          <a:xfrm>
            <a:off x="9334843" y="3366604"/>
            <a:ext cx="1775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1132" userDrawn="1">
          <p15:clr>
            <a:srgbClr val="FBAE40"/>
          </p15:clr>
        </p15:guide>
        <p15:guide id="3" orient="horz" pos="3551" userDrawn="1">
          <p15:clr>
            <a:srgbClr val="FBAE40"/>
          </p15:clr>
        </p15:guide>
        <p15:guide id="4" pos="33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2913044" y="1755835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body" idx="2"/>
          </p:nvPr>
        </p:nvSpPr>
        <p:spPr>
          <a:xfrm>
            <a:off x="2913044" y="1995340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body" idx="3"/>
          </p:nvPr>
        </p:nvSpPr>
        <p:spPr>
          <a:xfrm>
            <a:off x="2913044" y="2278059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body" idx="4"/>
          </p:nvPr>
        </p:nvSpPr>
        <p:spPr>
          <a:xfrm>
            <a:off x="2197751" y="2880712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5"/>
          </p:nvPr>
        </p:nvSpPr>
        <p:spPr>
          <a:xfrm>
            <a:off x="2197751" y="3120217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6"/>
          </p:nvPr>
        </p:nvSpPr>
        <p:spPr>
          <a:xfrm>
            <a:off x="2197751" y="3402936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body" idx="7"/>
          </p:nvPr>
        </p:nvSpPr>
        <p:spPr>
          <a:xfrm>
            <a:off x="2227593" y="4151988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8"/>
          </p:nvPr>
        </p:nvSpPr>
        <p:spPr>
          <a:xfrm>
            <a:off x="2227593" y="4391493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body" idx="9"/>
          </p:nvPr>
        </p:nvSpPr>
        <p:spPr>
          <a:xfrm>
            <a:off x="2227593" y="4674212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body" idx="13"/>
          </p:nvPr>
        </p:nvSpPr>
        <p:spPr>
          <a:xfrm>
            <a:off x="2872335" y="5110889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body" idx="14"/>
          </p:nvPr>
        </p:nvSpPr>
        <p:spPr>
          <a:xfrm>
            <a:off x="2872335" y="5350395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body" idx="15"/>
          </p:nvPr>
        </p:nvSpPr>
        <p:spPr>
          <a:xfrm>
            <a:off x="2872335" y="5633113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body" idx="16"/>
          </p:nvPr>
        </p:nvSpPr>
        <p:spPr>
          <a:xfrm>
            <a:off x="7615792" y="1699579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body" idx="17"/>
          </p:nvPr>
        </p:nvSpPr>
        <p:spPr>
          <a:xfrm>
            <a:off x="7615792" y="1939084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body" idx="18"/>
          </p:nvPr>
        </p:nvSpPr>
        <p:spPr>
          <a:xfrm>
            <a:off x="7615792" y="2221803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body" idx="19"/>
          </p:nvPr>
        </p:nvSpPr>
        <p:spPr>
          <a:xfrm>
            <a:off x="8330120" y="2775617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18"/>
          <p:cNvSpPr txBox="1">
            <a:spLocks noGrp="1"/>
          </p:cNvSpPr>
          <p:nvPr>
            <p:ph type="body" idx="20"/>
          </p:nvPr>
        </p:nvSpPr>
        <p:spPr>
          <a:xfrm>
            <a:off x="8330120" y="3015123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body" idx="21"/>
          </p:nvPr>
        </p:nvSpPr>
        <p:spPr>
          <a:xfrm>
            <a:off x="8330120" y="3297841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body" idx="22"/>
          </p:nvPr>
        </p:nvSpPr>
        <p:spPr>
          <a:xfrm>
            <a:off x="8330120" y="4012892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18"/>
          <p:cNvSpPr txBox="1">
            <a:spLocks noGrp="1"/>
          </p:cNvSpPr>
          <p:nvPr>
            <p:ph type="body" idx="23"/>
          </p:nvPr>
        </p:nvSpPr>
        <p:spPr>
          <a:xfrm>
            <a:off x="8330120" y="4252397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body" idx="24"/>
          </p:nvPr>
        </p:nvSpPr>
        <p:spPr>
          <a:xfrm>
            <a:off x="8330120" y="4535116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25"/>
          </p:nvPr>
        </p:nvSpPr>
        <p:spPr>
          <a:xfrm>
            <a:off x="7881377" y="5103624"/>
            <a:ext cx="1775600" cy="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3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body" idx="26"/>
          </p:nvPr>
        </p:nvSpPr>
        <p:spPr>
          <a:xfrm>
            <a:off x="7881377" y="5343129"/>
            <a:ext cx="17756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27"/>
          </p:nvPr>
        </p:nvSpPr>
        <p:spPr>
          <a:xfrm>
            <a:off x="7881377" y="5625848"/>
            <a:ext cx="1775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2133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>
            <a:off x="4085375" y="1763319"/>
            <a:ext cx="4173525" cy="4173525"/>
            <a:chOff x="1725851" y="197234"/>
            <a:chExt cx="4799362" cy="4799363"/>
          </a:xfrm>
        </p:grpSpPr>
        <p:sp>
          <p:nvSpPr>
            <p:cNvPr id="294" name="Google Shape;294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b="0" i="0" u="none" strike="noStrike" cap="none" dirty="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5333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5333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5333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5333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1" name="Google Shape;31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691" y="2097027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96" y="5120947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045" y="430615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6839" y="304548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751" y="2025033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75840" y="2910179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1807" y="4193376"/>
            <a:ext cx="487755" cy="48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2852" y="5170392"/>
            <a:ext cx="487755" cy="48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>
            <a:spLocks noGrp="1"/>
          </p:cNvSpPr>
          <p:nvPr>
            <p:ph type="body" idx="28"/>
          </p:nvPr>
        </p:nvSpPr>
        <p:spPr>
          <a:xfrm>
            <a:off x="5403567" y="3630875"/>
            <a:ext cx="1577200" cy="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5" name="Google Shape;325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840317" y="1940984"/>
            <a:ext cx="3911600" cy="4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242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>
            <a:spLocks noGrp="1"/>
          </p:cNvSpPr>
          <p:nvPr>
            <p:ph type="chart" idx="2"/>
          </p:nvPr>
        </p:nvSpPr>
        <p:spPr>
          <a:xfrm>
            <a:off x="4902200" y="1955800"/>
            <a:ext cx="6460000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8" name="Google Shape;328;p19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993" userDrawn="1">
          <p15:clr>
            <a:srgbClr val="FBAE40"/>
          </p15:clr>
        </p15:guide>
        <p15:guide id="3" orient="horz" pos="1223" userDrawn="1">
          <p15:clr>
            <a:srgbClr val="FBAE40"/>
          </p15:clr>
        </p15:guide>
        <p15:guide id="4" orient="horz" pos="37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9" name="Google Shape;34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728134"/>
            <a:ext cx="4346357" cy="537865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1295400" y="1680839"/>
            <a:ext cx="3404000" cy="2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728134"/>
            <a:ext cx="4346357" cy="5378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1295400" y="1680839"/>
            <a:ext cx="3404000" cy="2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3" userDrawn="1">
          <p15:clr>
            <a:srgbClr val="FBAE40"/>
          </p15:clr>
        </p15:guide>
        <p15:guide id="2" pos="816" userDrawn="1">
          <p15:clr>
            <a:srgbClr val="FBAE40"/>
          </p15:clr>
        </p15:guide>
        <p15:guide id="3" pos="2963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3" name="Google Shape;353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4" name="Google Shape;354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60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4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58" name="Google Shape;358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59" name="Google Shape;359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60" name="Google Shape;360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60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65" name="Google Shape;365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66" name="Google Shape;366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73" name="Google Shape;373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latin typeface="Lato"/>
                <a:ea typeface="Lato"/>
                <a:cs typeface="Lato"/>
                <a:sym typeface="Lato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77" name="Google Shape;377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latin typeface="Lato"/>
                <a:ea typeface="Lato"/>
                <a:cs typeface="Lato"/>
                <a:sym typeface="Lato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85" name="Google Shape;385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sz="32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>
                <a:latin typeface="Lato"/>
                <a:ea typeface="Lato"/>
                <a:cs typeface="Lato"/>
                <a:sym typeface="Lato"/>
              </a:defRPr>
            </a:lvl1pPr>
            <a:lvl2pPr marL="121917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>
                <a:latin typeface="Lato"/>
                <a:ea typeface="Lato"/>
                <a:cs typeface="Lato"/>
                <a:sym typeface="Lato"/>
              </a:defRPr>
            </a:lvl2pPr>
            <a:lvl3pPr marL="1828754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>
                <a:latin typeface="Lato"/>
                <a:ea typeface="Lato"/>
                <a:cs typeface="Lato"/>
                <a:sym typeface="Lato"/>
              </a:defRPr>
            </a:lvl3pPr>
            <a:lvl4pPr marL="2438339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>
                <a:latin typeface="Lato"/>
                <a:ea typeface="Lato"/>
                <a:cs typeface="Lato"/>
                <a:sym typeface="Lato"/>
              </a:defRPr>
            </a:lvl4pPr>
            <a:lvl5pPr marL="3047924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>
                <a:latin typeface="Lato"/>
                <a:ea typeface="Lato"/>
                <a:cs typeface="Lato"/>
                <a:sym typeface="Lato"/>
              </a:defRPr>
            </a:lvl5pPr>
            <a:lvl6pPr marL="3657509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0" name="Google Shape;390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391" name="Google Shape;391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93" name="Google Shape;393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sz="32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7" name="Google Shape;397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99" name="Google Shape;399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00" name="Google Shape;400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05" name="Google Shape;405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06" name="Google Shape;406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11" name="Google Shape;411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12" name="Google Shape;412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575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40317" y="725997"/>
            <a:ext cx="79876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227" y="404813"/>
            <a:ext cx="1213040" cy="3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6393-3FA6-4991-8F3C-91E41F1F4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DD168-9FB7-4313-9B47-75C79FC5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FEC0-8F4D-44E9-A331-FF06280D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42DE-D918-48F0-9DEC-2DA45A34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4F2A0-82C1-4E4B-BC58-4C0312C3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784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8DC1-7BA6-45EE-B886-78CF6F85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F696-CFA4-4DE1-9E3C-D400D1BB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55D37-419E-4E59-A0EF-F0699C2B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89A8-5573-4314-A201-A48D177B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7E33D-D09B-4A32-B3BC-BCDEDB68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6999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EA79-E100-4735-868D-56E0DD73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7E67A-2825-4B56-8B15-695E1D29F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68FC8-DB53-49EA-A3F6-BE651064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E7C7B-A257-4495-89A0-C284306D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705FC-F01F-47FC-B81D-EC0A0386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7429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23CC-CF19-4DA9-A1AA-126B06D4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5AAF-4BC0-463C-A2DA-EED0DDC87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A8D58-A926-40B1-858A-5CD69B681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AE7AF-DC75-4391-A22E-5440BA40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D6C28-C456-466B-AEC6-C028438E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8B2BE-A5A0-4EA9-AC65-77BB49CD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5768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E75-B14C-4E34-8D03-AB9D35FB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0629F-BB02-4148-9344-32CCB3297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4F0AA-F301-482D-BB4A-64C243278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052A1-8F16-4F28-9E4D-793E78F4E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23D78-4BA6-4FB3-84CD-0A4007ACF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10BF6-E46A-48D0-AB70-EC88857A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B1C53-1B8A-4233-91B0-CE1453D8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EE5E2-4C9F-4C18-99E4-4ED9CEE6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952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704D-C2AD-4CA9-A5A6-93A81C0B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1ABB-72E4-430B-BD21-1AA7D7AE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5D6BD-CCF5-40B9-8C66-F39D01F5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8565C-8ED6-4066-8F4A-04D4C11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811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E2891-F6A9-40F3-8784-0352782A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D9C66-9D97-406F-868C-1557D3B3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D9B1-5C15-4DC2-AE16-BAB6187C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570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4B6-D737-4C90-BA32-D7F5F845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028E-4EEF-4B10-8490-D5201A3D6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626A5-9E83-4F99-8E55-1FF557C12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6E2A6-9EA7-41A5-8210-CB935317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FD713-C158-43F5-939F-8E272535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67E0C-D1FF-4A9E-87A0-70BFA7B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2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2097-7BAA-4855-90D7-F83EE729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E58DC-C856-415C-9BBD-97FD3F873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23775-F40D-494C-878D-B936891B9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8182B-F1B2-4B7D-8CA4-9EDA2EEC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3A2CC-DE2D-4CEF-877C-EB4786C9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19776-DEE8-4835-887C-6F6CB9F2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354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A9F8-A561-4B65-99D9-FD050C6E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202BD-E2F7-4765-83B6-6D0C63889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1321F-AAD2-4230-9B82-C3C3F47B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9695F-6EC1-460C-B859-A45A033A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8CC27-A2AF-4435-A695-3965C43A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49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1" y="800101"/>
            <a:ext cx="12192000" cy="60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4" y="-26732"/>
            <a:ext cx="12192000" cy="68580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>
            <a:spLocks noGrp="1"/>
          </p:cNvSpPr>
          <p:nvPr>
            <p:ph type="pic" idx="2"/>
          </p:nvPr>
        </p:nvSpPr>
        <p:spPr>
          <a:xfrm>
            <a:off x="-3" y="-16149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2" name="Google Shape;42;p5"/>
          <p:cNvSpPr>
            <a:spLocks noGrp="1"/>
          </p:cNvSpPr>
          <p:nvPr>
            <p:ph type="pic" idx="3"/>
          </p:nvPr>
        </p:nvSpPr>
        <p:spPr>
          <a:xfrm>
            <a:off x="13627645" y="-5142547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4285131" y="4652963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063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5130" y="2979683"/>
            <a:ext cx="7164684" cy="148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856223" y="813647"/>
            <a:ext cx="7324400" cy="1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4800" b="0" i="0" u="none" strike="noStrike" cap="none" dirty="0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4800" b="0" i="0" u="none" strike="noStrike" cap="none" dirty="0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5624793" y="4920411"/>
            <a:ext cx="1160" cy="1428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orient="horz" pos="3641" userDrawn="1">
          <p15:clr>
            <a:srgbClr val="FBAE40"/>
          </p15:clr>
        </p15:guide>
        <p15:guide id="3" orient="horz" pos="293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EE43A-1504-4E3A-AA8E-7D3702FF3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1488D-D94F-4092-8967-F757298AF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F8D70-38BF-42EE-85AE-3F9365A1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FDF7-07DC-4F3A-B852-9426A8EE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0D7FB-DFB9-4B8D-8CCE-36A0085F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3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4404784" y="2421467"/>
            <a:ext cx="7020800" cy="3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504" userDrawn="1">
          <p15:clr>
            <a:srgbClr val="FBAE40"/>
          </p15:clr>
        </p15:guide>
        <p15:guide id="3" orient="horz" pos="1231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  <p15:guide id="5" pos="2775" userDrawn="1">
          <p15:clr>
            <a:srgbClr val="FBAE40"/>
          </p15:clr>
        </p15:guide>
        <p15:guide id="6" orient="horz" pos="152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728134"/>
            <a:ext cx="4346357" cy="537865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/>
        </p:nvSpPr>
        <p:spPr>
          <a:xfrm>
            <a:off x="1295400" y="1680839"/>
            <a:ext cx="3404000" cy="2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728134"/>
            <a:ext cx="4346357" cy="537865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/>
        </p:nvSpPr>
        <p:spPr>
          <a:xfrm>
            <a:off x="1295400" y="1680839"/>
            <a:ext cx="3404000" cy="2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3" userDrawn="1">
          <p15:clr>
            <a:srgbClr val="FBAE40"/>
          </p15:clr>
        </p15:guide>
        <p15:guide id="2" pos="816" userDrawn="1">
          <p15:clr>
            <a:srgbClr val="FBAE40"/>
          </p15:clr>
        </p15:guide>
        <p15:guide id="3" pos="2963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839788" y="800100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>
            <a:spLocks noGrp="1"/>
          </p:cNvSpPr>
          <p:nvPr>
            <p:ph type="pic" idx="2"/>
          </p:nvPr>
        </p:nvSpPr>
        <p:spPr>
          <a:xfrm>
            <a:off x="1927151" y="1843024"/>
            <a:ext cx="2224000" cy="25956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9" name="Google Shape;69;p8"/>
          <p:cNvSpPr>
            <a:spLocks noGrp="1"/>
          </p:cNvSpPr>
          <p:nvPr>
            <p:ph type="pic" idx="3"/>
          </p:nvPr>
        </p:nvSpPr>
        <p:spPr>
          <a:xfrm>
            <a:off x="4993312" y="1843024"/>
            <a:ext cx="2205200" cy="25956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0" name="Google Shape;70;p8"/>
          <p:cNvSpPr>
            <a:spLocks noGrp="1"/>
          </p:cNvSpPr>
          <p:nvPr>
            <p:ph type="pic" idx="4"/>
          </p:nvPr>
        </p:nvSpPr>
        <p:spPr>
          <a:xfrm>
            <a:off x="8073924" y="1843024"/>
            <a:ext cx="2205200" cy="25956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1919288" y="4692299"/>
            <a:ext cx="2232000" cy="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5"/>
          </p:nvPr>
        </p:nvSpPr>
        <p:spPr>
          <a:xfrm>
            <a:off x="4993313" y="4692299"/>
            <a:ext cx="2205200" cy="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6"/>
          </p:nvPr>
        </p:nvSpPr>
        <p:spPr>
          <a:xfrm>
            <a:off x="8067337" y="4692297"/>
            <a:ext cx="22052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62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7"/>
          </p:nvPr>
        </p:nvSpPr>
        <p:spPr>
          <a:xfrm>
            <a:off x="1919817" y="5150027"/>
            <a:ext cx="223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8"/>
          </p:nvPr>
        </p:nvSpPr>
        <p:spPr>
          <a:xfrm>
            <a:off x="4980517" y="5150027"/>
            <a:ext cx="223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9"/>
          </p:nvPr>
        </p:nvSpPr>
        <p:spPr>
          <a:xfrm>
            <a:off x="8067336" y="5150027"/>
            <a:ext cx="221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1252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47" userDrawn="1">
          <p15:clr>
            <a:srgbClr val="FBAE40"/>
          </p15:clr>
        </p15:guide>
        <p15:guide id="2" orient="horz" pos="3188" userDrawn="1">
          <p15:clr>
            <a:srgbClr val="FBAE40"/>
          </p15:clr>
        </p15:guide>
        <p15:guide id="3" orient="horz" pos="2795" userDrawn="1">
          <p15:clr>
            <a:srgbClr val="FBAE40"/>
          </p15:clr>
        </p15:guide>
        <p15:guide id="4" orient="horz" pos="504" userDrawn="1">
          <p15:clr>
            <a:srgbClr val="FBAE40"/>
          </p15:clr>
        </p15:guide>
        <p15:guide id="5" pos="1209" userDrawn="1">
          <p15:clr>
            <a:srgbClr val="FBAE40"/>
          </p15:clr>
        </p15:guide>
        <p15:guide id="6" orient="horz" pos="1163" userDrawn="1">
          <p15:clr>
            <a:srgbClr val="FBAE40"/>
          </p15:clr>
        </p15:guide>
        <p15:guide id="7" pos="2615" userDrawn="1">
          <p15:clr>
            <a:srgbClr val="FBAE40"/>
          </p15:clr>
        </p15:guide>
        <p15:guide id="8" pos="3137" userDrawn="1">
          <p15:clr>
            <a:srgbClr val="FBAE40"/>
          </p15:clr>
        </p15:guide>
        <p15:guide id="9" pos="4543" userDrawn="1">
          <p15:clr>
            <a:srgbClr val="FBAE40"/>
          </p15:clr>
        </p15:guide>
        <p15:guide id="10" pos="5080" userDrawn="1">
          <p15:clr>
            <a:srgbClr val="FBAE40"/>
          </p15:clr>
        </p15:guide>
        <p15:guide id="11" pos="647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856631" y="728664"/>
            <a:ext cx="7870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6133239" y="2493648"/>
            <a:ext cx="5229200" cy="309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>
            <a:spLocks noGrp="1"/>
          </p:cNvSpPr>
          <p:nvPr>
            <p:ph type="pic" idx="2"/>
          </p:nvPr>
        </p:nvSpPr>
        <p:spPr>
          <a:xfrm>
            <a:off x="6133239" y="2490789"/>
            <a:ext cx="5229200" cy="3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5" name="Google Shape;85;p9"/>
          <p:cNvSpPr>
            <a:spLocks noGrp="1"/>
          </p:cNvSpPr>
          <p:nvPr>
            <p:ph type="pic" idx="3"/>
          </p:nvPr>
        </p:nvSpPr>
        <p:spPr>
          <a:xfrm>
            <a:off x="829131" y="2490788"/>
            <a:ext cx="34560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9788" y="4194176"/>
            <a:ext cx="44576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62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4"/>
          </p:nvPr>
        </p:nvSpPr>
        <p:spPr>
          <a:xfrm>
            <a:off x="846667" y="4687488"/>
            <a:ext cx="44576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74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dt" idx="10"/>
          </p:nvPr>
        </p:nvSpPr>
        <p:spPr>
          <a:xfrm>
            <a:off x="856631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8621389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49227" y="404813"/>
            <a:ext cx="1213040" cy="3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/>
          <p:nvPr/>
        </p:nvSpPr>
        <p:spPr>
          <a:xfrm>
            <a:off x="0" y="0"/>
            <a:ext cx="12192000" cy="40416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6133239" y="2493648"/>
            <a:ext cx="5292000" cy="309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orient="horz" pos="1571" userDrawn="1">
          <p15:clr>
            <a:srgbClr val="FBAE40"/>
          </p15:clr>
        </p15:guide>
        <p15:guide id="3" orient="horz" pos="2228" userDrawn="1">
          <p15:clr>
            <a:srgbClr val="FBAE40"/>
          </p15:clr>
        </p15:guide>
        <p15:guide id="4" orient="horz" pos="2636" userDrawn="1">
          <p15:clr>
            <a:srgbClr val="FBAE40"/>
          </p15:clr>
        </p15:guide>
        <p15:guide id="5" orient="horz" pos="3907" userDrawn="1">
          <p15:clr>
            <a:srgbClr val="FBAE40"/>
          </p15:clr>
        </p15:guide>
        <p15:guide id="6" orient="horz" pos="3521" userDrawn="1">
          <p15:clr>
            <a:srgbClr val="FBAE40"/>
          </p15:clr>
        </p15:guide>
        <p15:guide id="7" pos="386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160" y="1318468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60" y="1958721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60" y="2598433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160" y="323622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158" y="3877064"/>
            <a:ext cx="536449" cy="5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>
            <a:spLocks noGrp="1"/>
          </p:cNvSpPr>
          <p:nvPr>
            <p:ph type="body" idx="1"/>
          </p:nvPr>
        </p:nvSpPr>
        <p:spPr>
          <a:xfrm>
            <a:off x="1170991" y="2096675"/>
            <a:ext cx="32956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2"/>
          </p:nvPr>
        </p:nvSpPr>
        <p:spPr>
          <a:xfrm>
            <a:off x="1170991" y="1450853"/>
            <a:ext cx="32956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3"/>
          </p:nvPr>
        </p:nvSpPr>
        <p:spPr>
          <a:xfrm>
            <a:off x="1170991" y="2729295"/>
            <a:ext cx="32956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4"/>
          </p:nvPr>
        </p:nvSpPr>
        <p:spPr>
          <a:xfrm>
            <a:off x="1170991" y="3371939"/>
            <a:ext cx="32956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5"/>
          </p:nvPr>
        </p:nvSpPr>
        <p:spPr>
          <a:xfrm>
            <a:off x="1170991" y="4007192"/>
            <a:ext cx="32956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body" idx="6"/>
          </p:nvPr>
        </p:nvSpPr>
        <p:spPr>
          <a:xfrm>
            <a:off x="5812648" y="2096676"/>
            <a:ext cx="3218000" cy="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7"/>
          </p:nvPr>
        </p:nvSpPr>
        <p:spPr>
          <a:xfrm>
            <a:off x="5812648" y="1450853"/>
            <a:ext cx="3218000" cy="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8"/>
          </p:nvPr>
        </p:nvSpPr>
        <p:spPr>
          <a:xfrm>
            <a:off x="5812648" y="2729295"/>
            <a:ext cx="32180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9"/>
          </p:nvPr>
        </p:nvSpPr>
        <p:spPr>
          <a:xfrm>
            <a:off x="5812648" y="3371939"/>
            <a:ext cx="32180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13"/>
          </p:nvPr>
        </p:nvSpPr>
        <p:spPr>
          <a:xfrm>
            <a:off x="5812648" y="4007192"/>
            <a:ext cx="3218000" cy="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70" y="1329648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70" y="1969901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570" y="2609613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570" y="324740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0569" y="3888244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5541" y="1329648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5540" y="1969901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65538" y="2609613"/>
            <a:ext cx="5364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65538" y="3246276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65538" y="3885986"/>
            <a:ext cx="536449" cy="5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0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171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orient="horz" pos="504" userDrawn="1">
          <p15:clr>
            <a:srgbClr val="FBAE40"/>
          </p15:clr>
        </p15:guide>
        <p15:guide id="4" orient="horz" pos="1231" userDrawn="1">
          <p15:clr>
            <a:srgbClr val="FBAE40"/>
          </p15:clr>
        </p15:guide>
        <p15:guide id="5" pos="2184" userDrawn="1">
          <p15:clr>
            <a:srgbClr val="FBAE40"/>
          </p15:clr>
        </p15:guide>
        <p15:guide id="6" pos="4771" userDrawn="1">
          <p15:clr>
            <a:srgbClr val="FBAE40"/>
          </p15:clr>
        </p15:guide>
        <p15:guide id="7" orient="horz" pos="1857" userDrawn="1">
          <p15:clr>
            <a:srgbClr val="FBAE40"/>
          </p15:clr>
        </p15:guide>
        <p15:guide id="8" pos="2503" userDrawn="1">
          <p15:clr>
            <a:srgbClr val="FBAE40"/>
          </p15:clr>
        </p15:guide>
        <p15:guide id="9" pos="2571" userDrawn="1">
          <p15:clr>
            <a:srgbClr val="FBAE40"/>
          </p15:clr>
        </p15:guide>
        <p15:guide id="10" pos="511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7" Type="http://schemas.openxmlformats.org/officeDocument/2006/relationships/image" Target="../media/image34.emf"/><Relationship Id="rId2" Type="http://schemas.openxmlformats.org/officeDocument/2006/relationships/slideLayout" Target="../slideLayouts/slideLayout31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40317" y="725997"/>
            <a:ext cx="8262400" cy="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573016" y="279313"/>
            <a:ext cx="1085395" cy="2896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197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pos="5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2" name="Google Shape;342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3" name="Google Shape;343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241430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16" imgW="421" imgH="423" progId="TCLayout.ActiveDocument.1">
                  <p:embed/>
                </p:oleObj>
              </mc:Choice>
              <mc:Fallback>
                <p:oleObj name="think-cell Slide" r:id="rId16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A5FCA-2EBB-40B5-B300-413DC21D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E178B-9B36-43F6-9E03-0DF3C41B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870E-CA77-45FF-AA2F-1E08772C3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DA7A2-E748-4B52-AFA0-8AD8A4CE3636}" type="datetimeFigureOut">
              <a:rPr lang="en-IN" smtClean="0"/>
              <a:t>09-09-2020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9F6C-2D17-484E-8787-701A5DE9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96E2A-72A3-488A-8E51-94979FD5F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336A-7820-4F2E-84B1-A710EA016B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85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828" y="0"/>
            <a:ext cx="1808721" cy="21033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1;p37">
            <a:extLst>
              <a:ext uri="{FF2B5EF4-FFF2-40B4-BE49-F238E27FC236}">
                <a16:creationId xmlns:a16="http://schemas.microsoft.com/office/drawing/2014/main" id="{8616A248-B579-497D-A389-DA90B2C211F5}"/>
              </a:ext>
            </a:extLst>
          </p:cNvPr>
          <p:cNvSpPr txBox="1"/>
          <p:nvPr/>
        </p:nvSpPr>
        <p:spPr>
          <a:xfrm>
            <a:off x="415599" y="2644188"/>
            <a:ext cx="11360802" cy="1569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500">
                <a:solidFill>
                  <a:srgbClr val="F4AB35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 hangingPunct="0">
              <a:buClrTx/>
            </a:pPr>
            <a:r>
              <a:rPr lang="en-US" dirty="0"/>
              <a:t>Optimising Spark for</a:t>
            </a:r>
            <a:br>
              <a:rPr lang="en-US" dirty="0"/>
            </a:br>
            <a:r>
              <a:rPr lang="en-US" dirty="0"/>
              <a:t>Large-Scale Data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ding">
            <a:extLst>
              <a:ext uri="{FF2B5EF4-FFF2-40B4-BE49-F238E27FC236}">
                <a16:creationId xmlns:a16="http://schemas.microsoft.com/office/drawing/2014/main" id="{205E3731-66E5-4483-8245-731F91051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OPTIMISATION</a:t>
            </a:r>
          </a:p>
        </p:txBody>
      </p:sp>
      <p:grpSp>
        <p:nvGrpSpPr>
          <p:cNvPr id="13" name="Blue Point">
            <a:extLst>
              <a:ext uri="{FF2B5EF4-FFF2-40B4-BE49-F238E27FC236}">
                <a16:creationId xmlns:a16="http://schemas.microsoft.com/office/drawing/2014/main" id="{0E45D5B8-8327-44CE-850A-D825D3EC3BBC}"/>
              </a:ext>
            </a:extLst>
          </p:cNvPr>
          <p:cNvGrpSpPr/>
          <p:nvPr/>
        </p:nvGrpSpPr>
        <p:grpSpPr>
          <a:xfrm>
            <a:off x="2640563" y="3595294"/>
            <a:ext cx="6910875" cy="1134002"/>
            <a:chOff x="6389225" y="1006997"/>
            <a:chExt cx="4726281" cy="775533"/>
          </a:xfrm>
        </p:grpSpPr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70A33C39-4B6C-404B-BBF4-129C6EEF6DA2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A8283229-1E62-4BA7-A7D6-C0ADDDFE04AD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01C3C-266A-43B0-AA1A-B9FC7A0F656D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Yellow Q">
              <a:extLst>
                <a:ext uri="{FF2B5EF4-FFF2-40B4-BE49-F238E27FC236}">
                  <a16:creationId xmlns:a16="http://schemas.microsoft.com/office/drawing/2014/main" id="{180EAB8F-A2CC-4A1B-A6BD-D7FBE8D1BD5F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Reduce Network I/O</a:t>
              </a:r>
            </a:p>
          </p:txBody>
        </p:sp>
      </p:grpSp>
      <p:grpSp>
        <p:nvGrpSpPr>
          <p:cNvPr id="18" name="Yellow Point">
            <a:extLst>
              <a:ext uri="{FF2B5EF4-FFF2-40B4-BE49-F238E27FC236}">
                <a16:creationId xmlns:a16="http://schemas.microsoft.com/office/drawing/2014/main" id="{79913C81-519E-49C2-A34F-027D04BC3BD4}"/>
              </a:ext>
            </a:extLst>
          </p:cNvPr>
          <p:cNvGrpSpPr/>
          <p:nvPr/>
        </p:nvGrpSpPr>
        <p:grpSpPr>
          <a:xfrm>
            <a:off x="2640563" y="2288476"/>
            <a:ext cx="6910875" cy="1134001"/>
            <a:chOff x="6389225" y="1006997"/>
            <a:chExt cx="4726281" cy="775532"/>
          </a:xfrm>
        </p:grpSpPr>
        <p:sp>
          <p:nvSpPr>
            <p:cNvPr id="19" name="Rectangle: Rounded Corners 8">
              <a:extLst>
                <a:ext uri="{FF2B5EF4-FFF2-40B4-BE49-F238E27FC236}">
                  <a16:creationId xmlns:a16="http://schemas.microsoft.com/office/drawing/2014/main" id="{22CC17D5-25EA-465C-B139-1DEF3EC5F348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: Rounded Corners 8">
              <a:extLst>
                <a:ext uri="{FF2B5EF4-FFF2-40B4-BE49-F238E27FC236}">
                  <a16:creationId xmlns:a16="http://schemas.microsoft.com/office/drawing/2014/main" id="{E90062B2-7D5C-4EFF-B842-13558F30A1CE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48E87D-B47C-4BC3-88D2-BB29B3B9E5E1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Yellow Q">
              <a:extLst>
                <a:ext uri="{FF2B5EF4-FFF2-40B4-BE49-F238E27FC236}">
                  <a16:creationId xmlns:a16="http://schemas.microsoft.com/office/drawing/2014/main" id="{A772DE20-2232-4EC9-AD2F-0DB00A3AA222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Reduce Disk I/O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">
            <a:extLst>
              <a:ext uri="{FF2B5EF4-FFF2-40B4-BE49-F238E27FC236}">
                <a16:creationId xmlns:a16="http://schemas.microsoft.com/office/drawing/2014/main" id="{E938B584-7F58-4DBA-A087-B43A64A24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REDUCING DISK I/O</a:t>
            </a:r>
          </a:p>
        </p:txBody>
      </p:sp>
      <p:grpSp>
        <p:nvGrpSpPr>
          <p:cNvPr id="24" name="Green Point">
            <a:extLst>
              <a:ext uri="{FF2B5EF4-FFF2-40B4-BE49-F238E27FC236}">
                <a16:creationId xmlns:a16="http://schemas.microsoft.com/office/drawing/2014/main" id="{43A81811-2DCD-42B8-B084-86D2078872BC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id="{7DA8615D-07F3-472C-A1F5-BAE54E6CB019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30BD8CA0-71EC-488E-A3CC-D2A9B1DAE40E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EC6E41-0015-422E-A8BC-73FEBFE372F4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Yellow Q">
              <a:extLst>
                <a:ext uri="{FF2B5EF4-FFF2-40B4-BE49-F238E27FC236}">
                  <a16:creationId xmlns:a16="http://schemas.microsoft.com/office/drawing/2014/main" id="{AD05EF1A-3201-4B6A-B1C4-21E28A46277E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Using a caching strategy</a:t>
              </a:r>
            </a:p>
          </p:txBody>
        </p:sp>
      </p:grpSp>
      <p:grpSp>
        <p:nvGrpSpPr>
          <p:cNvPr id="29" name="Grey Point">
            <a:extLst>
              <a:ext uri="{FF2B5EF4-FFF2-40B4-BE49-F238E27FC236}">
                <a16:creationId xmlns:a16="http://schemas.microsoft.com/office/drawing/2014/main" id="{FEB08D6F-C32C-4E68-98FB-FCA057CC8081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6BF40F0D-1762-4075-86A8-282AC7D3A00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BE9026F5-00E9-4C18-B867-A4B618656E62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1422CE-1611-473F-9DBB-74FA262DED8E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Yellow Q">
              <a:extLst>
                <a:ext uri="{FF2B5EF4-FFF2-40B4-BE49-F238E27FC236}">
                  <a16:creationId xmlns:a16="http://schemas.microsoft.com/office/drawing/2014/main" id="{D911DAF1-4550-403A-A8D2-207564F53A39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Storing data in more optimised file formats</a:t>
              </a:r>
            </a:p>
          </p:txBody>
        </p:sp>
      </p:grpSp>
      <p:grpSp>
        <p:nvGrpSpPr>
          <p:cNvPr id="34" name="Blue Point">
            <a:extLst>
              <a:ext uri="{FF2B5EF4-FFF2-40B4-BE49-F238E27FC236}">
                <a16:creationId xmlns:a16="http://schemas.microsoft.com/office/drawing/2014/main" id="{AF0578DC-0A7B-4A19-B83E-4630B6F675B1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BA94203F-73A1-415A-994B-6FF053254755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D420D2C3-DA1F-4338-AD1C-5B2328494B0A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3492B2-CC94-416E-8769-EBF67126F190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Yellow Q">
              <a:extLst>
                <a:ext uri="{FF2B5EF4-FFF2-40B4-BE49-F238E27FC236}">
                  <a16:creationId xmlns:a16="http://schemas.microsoft.com/office/drawing/2014/main" id="{45CAC077-1748-49E6-8C46-0CC7ED64232E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 tuning</a:t>
              </a:r>
            </a:p>
          </p:txBody>
        </p:sp>
      </p:grpSp>
      <p:grpSp>
        <p:nvGrpSpPr>
          <p:cNvPr id="39" name="Yellow Point">
            <a:extLst>
              <a:ext uri="{FF2B5EF4-FFF2-40B4-BE49-F238E27FC236}">
                <a16:creationId xmlns:a16="http://schemas.microsoft.com/office/drawing/2014/main" id="{5513A611-1585-4215-9731-DDDFA1F95C48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22AFE096-B128-4CAE-985C-02790435D266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78FC9F45-399D-466C-A757-67475CFE6DC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81B0F5-835F-4270-9A45-8840BECF3705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Yellow Q">
              <a:extLst>
                <a:ext uri="{FF2B5EF4-FFF2-40B4-BE49-F238E27FC236}">
                  <a16:creationId xmlns:a16="http://schemas.microsoft.com/office/drawing/2014/main" id="{1D6ED10B-16E4-4CF3-B118-6CD168604D50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Proper serialisation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">
            <a:extLst>
              <a:ext uri="{FF2B5EF4-FFF2-40B4-BE49-F238E27FC236}">
                <a16:creationId xmlns:a16="http://schemas.microsoft.com/office/drawing/2014/main" id="{7696909E-4CBA-4B85-97BA-45225AE68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REDUCING NETWORK I/O</a:t>
            </a:r>
          </a:p>
        </p:txBody>
      </p:sp>
      <p:grpSp>
        <p:nvGrpSpPr>
          <p:cNvPr id="24" name="Green Point">
            <a:extLst>
              <a:ext uri="{FF2B5EF4-FFF2-40B4-BE49-F238E27FC236}">
                <a16:creationId xmlns:a16="http://schemas.microsoft.com/office/drawing/2014/main" id="{854AF195-6EBE-4044-9135-8E36F8C7E5F4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id="{4BCADAB6-988A-4B6C-9DF7-8897689F82B7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E8E8AD5B-43AC-4ED6-8C06-7C13217DC080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E633C1-5648-419B-864E-678A1EB956C8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Yellow Q">
              <a:extLst>
                <a:ext uri="{FF2B5EF4-FFF2-40B4-BE49-F238E27FC236}">
                  <a16:creationId xmlns:a16="http://schemas.microsoft.com/office/drawing/2014/main" id="{8032D7EA-E1B6-4069-B5D8-91463BBD6A59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Joins</a:t>
              </a:r>
            </a:p>
          </p:txBody>
        </p:sp>
      </p:grpSp>
      <p:grpSp>
        <p:nvGrpSpPr>
          <p:cNvPr id="29" name="Grey Point">
            <a:extLst>
              <a:ext uri="{FF2B5EF4-FFF2-40B4-BE49-F238E27FC236}">
                <a16:creationId xmlns:a16="http://schemas.microsoft.com/office/drawing/2014/main" id="{38E2D875-699A-43CD-929C-F4EDFD7467B5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0A732643-4B30-479A-8182-093A8C3E77CC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B65002A4-A1A1-4609-B5E4-01D0BDB42010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8689F1-8F88-446F-B235-555C43B9AB12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Yellow Q">
              <a:extLst>
                <a:ext uri="{FF2B5EF4-FFF2-40B4-BE49-F238E27FC236}">
                  <a16:creationId xmlns:a16="http://schemas.microsoft.com/office/drawing/2014/main" id="{7CFBB2FE-2D8E-42BA-91F2-91C1DC67B57E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Shuffle and sort</a:t>
              </a:r>
            </a:p>
          </p:txBody>
        </p:sp>
      </p:grpSp>
      <p:grpSp>
        <p:nvGrpSpPr>
          <p:cNvPr id="34" name="Blue Point">
            <a:extLst>
              <a:ext uri="{FF2B5EF4-FFF2-40B4-BE49-F238E27FC236}">
                <a16:creationId xmlns:a16="http://schemas.microsoft.com/office/drawing/2014/main" id="{820D7C37-FE8F-4328-8D40-D42298093543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75879DE5-313E-4344-9F66-7411ECE7E738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011869E3-81ED-41A4-8EE1-F7265979CDE4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F85AE-C5D8-431F-8CE9-C12A9BCF34ED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Yellow Q">
              <a:extLst>
                <a:ext uri="{FF2B5EF4-FFF2-40B4-BE49-F238E27FC236}">
                  <a16:creationId xmlns:a16="http://schemas.microsoft.com/office/drawing/2014/main" id="{388BB0EA-CD1F-47F7-B7A7-08AF4E7C9EC0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Partitioning</a:t>
              </a:r>
            </a:p>
          </p:txBody>
        </p:sp>
      </p:grpSp>
      <p:grpSp>
        <p:nvGrpSpPr>
          <p:cNvPr id="39" name="Yellow Point">
            <a:extLst>
              <a:ext uri="{FF2B5EF4-FFF2-40B4-BE49-F238E27FC236}">
                <a16:creationId xmlns:a16="http://schemas.microsoft.com/office/drawing/2014/main" id="{48EFA3F7-C63E-44F6-8A26-3880F4967D25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CD2086B9-9573-4721-B49B-C8CEED55A5EE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65BABF3A-5EB1-4166-B519-C3C9378F380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6BCED3-8302-4CA3-9294-B6499ED038DE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Yellow Q">
              <a:extLst>
                <a:ext uri="{FF2B5EF4-FFF2-40B4-BE49-F238E27FC236}">
                  <a16:creationId xmlns:a16="http://schemas.microsoft.com/office/drawing/2014/main" id="{DAA4B9CB-6218-442F-B379-0FCD7C1D8EA2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locality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5;p36">
            <a:extLst>
              <a:ext uri="{FF2B5EF4-FFF2-40B4-BE49-F238E27FC236}">
                <a16:creationId xmlns:a16="http://schemas.microsoft.com/office/drawing/2014/main" id="{7F1E709B-6D29-4968-AE01-B36E8DE6DA58}"/>
              </a:ext>
            </a:extLst>
          </p:cNvPr>
          <p:cNvSpPr txBox="1"/>
          <p:nvPr/>
        </p:nvSpPr>
        <p:spPr>
          <a:xfrm>
            <a:off x="1460753" y="1389864"/>
            <a:ext cx="9270495" cy="4582326"/>
          </a:xfrm>
          <a:prstGeom prst="roundRect">
            <a:avLst>
              <a:gd name="adj" fmla="val 380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8" name="Google Shape;738;p4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514" y="1876714"/>
            <a:ext cx="8784974" cy="36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Heading">
            <a:extLst>
              <a:ext uri="{FF2B5EF4-FFF2-40B4-BE49-F238E27FC236}">
                <a16:creationId xmlns:a16="http://schemas.microsoft.com/office/drawing/2014/main" id="{3BF9FFFB-125A-4A25-9171-E15B6DA47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OPTIMISATION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8"/>
          <p:cNvSpPr/>
          <p:nvPr/>
        </p:nvSpPr>
        <p:spPr>
          <a:xfrm>
            <a:off x="1354210" y="1595224"/>
            <a:ext cx="2357455" cy="1084128"/>
          </a:xfrm>
          <a:prstGeom prst="roundRect">
            <a:avLst>
              <a:gd name="adj" fmla="val 894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100"/>
            </a:pPr>
            <a:r>
              <a:rPr lang="en-IN" sz="1800" b="1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Disk I/O</a:t>
            </a:r>
            <a:endParaRPr sz="1800" b="1" dirty="0">
              <a:solidFill>
                <a:srgbClr val="EE283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Reading/Writing data from hard disks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0" name="Google Shape;760;p48"/>
          <p:cNvSpPr/>
          <p:nvPr/>
        </p:nvSpPr>
        <p:spPr>
          <a:xfrm>
            <a:off x="2221607" y="6120674"/>
            <a:ext cx="7748786" cy="526594"/>
          </a:xfrm>
          <a:prstGeom prst="roundRect">
            <a:avLst>
              <a:gd name="adj" fmla="val 1883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IN" sz="1800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Total Delay </a:t>
            </a:r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= </a:t>
            </a:r>
            <a:r>
              <a:rPr lang="en-IN" sz="1800" dirty="0">
                <a:solidFill>
                  <a:srgbClr val="F4AB3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Seek Delay </a:t>
            </a:r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 </a:t>
            </a:r>
            <a:r>
              <a:rPr lang="en-IN" sz="1800" dirty="0">
                <a:solidFill>
                  <a:srgbClr val="4890E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Rotational Delay of HDD </a:t>
            </a:r>
            <a:r>
              <a:rPr lang="en-I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 </a:t>
            </a:r>
            <a:r>
              <a:rPr lang="en-IN" sz="1800" dirty="0">
                <a:solidFill>
                  <a:srgbClr val="5A5A5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Transfer Delay</a:t>
            </a:r>
            <a:endParaRPr sz="1800" dirty="0">
              <a:solidFill>
                <a:srgbClr val="5A5A5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1" name="Heading">
            <a:extLst>
              <a:ext uri="{FF2B5EF4-FFF2-40B4-BE49-F238E27FC236}">
                <a16:creationId xmlns:a16="http://schemas.microsoft.com/office/drawing/2014/main" id="{103279FD-7A8E-410F-8C2A-53F7322A8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DISK I/O IN SPARK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2B9922-F2A0-4C86-92BB-FAFE24204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92" y="801382"/>
            <a:ext cx="3099543" cy="3079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D984AA-4EA5-4D43-B96A-A0188CA6C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03" y="2928735"/>
            <a:ext cx="3099543" cy="3079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2F148-065C-4E86-ADEF-AED4707D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78" y="2967876"/>
            <a:ext cx="3060145" cy="30401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CFA867-CFA7-4D2D-B4DA-51003CFDF085}"/>
              </a:ext>
            </a:extLst>
          </p:cNvPr>
          <p:cNvSpPr txBox="1"/>
          <p:nvPr/>
        </p:nvSpPr>
        <p:spPr>
          <a:xfrm>
            <a:off x="5354282" y="2156381"/>
            <a:ext cx="148576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Seek Delay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F1504-7091-407A-A442-D7C46ABB01B2}"/>
              </a:ext>
            </a:extLst>
          </p:cNvPr>
          <p:cNvSpPr txBox="1"/>
          <p:nvPr/>
        </p:nvSpPr>
        <p:spPr>
          <a:xfrm>
            <a:off x="6592393" y="4145235"/>
            <a:ext cx="14857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 Delay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04E98-DCF6-416D-9486-6D7B6CF280E1}"/>
              </a:ext>
            </a:extLst>
          </p:cNvPr>
          <p:cNvSpPr txBox="1"/>
          <p:nvPr/>
        </p:nvSpPr>
        <p:spPr>
          <a:xfrm>
            <a:off x="3870873" y="4164805"/>
            <a:ext cx="19691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Rotational Delay of Hard Disks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" grpId="0" animBg="1"/>
      <p:bldP spid="753" grpId="1" animBg="1"/>
      <p:bldP spid="760" grpId="0" animBg="1"/>
      <p:bldP spid="760" grpId="1" animBg="1"/>
      <p:bldP spid="11" grpId="0" animBg="1"/>
      <p:bldP spid="11" grpId="1" animBg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ing">
            <a:extLst>
              <a:ext uri="{FF2B5EF4-FFF2-40B4-BE49-F238E27FC236}">
                <a16:creationId xmlns:a16="http://schemas.microsoft.com/office/drawing/2014/main" id="{4A3481BE-D8E0-4AB2-8045-6559A1C46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TO REDUCE DISK I/O</a:t>
            </a:r>
          </a:p>
        </p:txBody>
      </p:sp>
      <p:grpSp>
        <p:nvGrpSpPr>
          <p:cNvPr id="18" name="Grey Ans Box">
            <a:extLst>
              <a:ext uri="{FF2B5EF4-FFF2-40B4-BE49-F238E27FC236}">
                <a16:creationId xmlns:a16="http://schemas.microsoft.com/office/drawing/2014/main" id="{A04338A1-4EF0-40F1-BC58-1752B155D21C}"/>
              </a:ext>
            </a:extLst>
          </p:cNvPr>
          <p:cNvGrpSpPr/>
          <p:nvPr/>
        </p:nvGrpSpPr>
        <p:grpSpPr>
          <a:xfrm>
            <a:off x="2978592" y="4852612"/>
            <a:ext cx="6643641" cy="747621"/>
            <a:chOff x="6207156" y="1593107"/>
            <a:chExt cx="6643641" cy="747621"/>
          </a:xfrm>
        </p:grpSpPr>
        <p:grpSp>
          <p:nvGrpSpPr>
            <p:cNvPr id="19" name="Yellow Ans Box">
              <a:extLst>
                <a:ext uri="{FF2B5EF4-FFF2-40B4-BE49-F238E27FC236}">
                  <a16:creationId xmlns:a16="http://schemas.microsoft.com/office/drawing/2014/main" id="{180FB912-0471-44C2-ABCF-0B732E60186C}"/>
                </a:ext>
              </a:extLst>
            </p:cNvPr>
            <p:cNvGrpSpPr/>
            <p:nvPr/>
          </p:nvGrpSpPr>
          <p:grpSpPr>
            <a:xfrm>
              <a:off x="6207156" y="1593107"/>
              <a:ext cx="6643641" cy="747621"/>
              <a:chOff x="6207156" y="1593107"/>
              <a:chExt cx="6643641" cy="747621"/>
            </a:xfrm>
            <a:solidFill>
              <a:schemeClr val="accent1"/>
            </a:solidFill>
          </p:grpSpPr>
          <p:sp>
            <p:nvSpPr>
              <p:cNvPr id="21" name="Freeform: Shape 10">
                <a:extLst>
                  <a:ext uri="{FF2B5EF4-FFF2-40B4-BE49-F238E27FC236}">
                    <a16:creationId xmlns:a16="http://schemas.microsoft.com/office/drawing/2014/main" id="{BC225739-5650-4403-B9FB-94900E8E1CDC}"/>
                  </a:ext>
                </a:extLst>
              </p:cNvPr>
              <p:cNvSpPr/>
              <p:nvPr/>
            </p:nvSpPr>
            <p:spPr>
              <a:xfrm>
                <a:off x="6221397" y="1607348"/>
                <a:ext cx="6629400" cy="719140"/>
              </a:xfrm>
              <a:custGeom>
                <a:avLst/>
                <a:gdLst>
                  <a:gd name="connsiteX0" fmla="*/ 0 w 5596478"/>
                  <a:gd name="connsiteY0" fmla="*/ 719140 h 719140"/>
                  <a:gd name="connsiteX1" fmla="*/ 0 w 5596478"/>
                  <a:gd name="connsiteY1" fmla="*/ 0 h 719140"/>
                  <a:gd name="connsiteX2" fmla="*/ 5516162 w 5596478"/>
                  <a:gd name="connsiteY2" fmla="*/ 0 h 719140"/>
                  <a:gd name="connsiteX3" fmla="*/ 5596478 w 5596478"/>
                  <a:gd name="connsiteY3" fmla="*/ 80316 h 719140"/>
                  <a:gd name="connsiteX4" fmla="*/ 5596478 w 5596478"/>
                  <a:gd name="connsiteY4" fmla="*/ 638825 h 719140"/>
                  <a:gd name="connsiteX5" fmla="*/ 5516162 w 5596478"/>
                  <a:gd name="connsiteY5" fmla="*/ 719140 h 719140"/>
                  <a:gd name="connsiteX6" fmla="*/ 0 w 5596478"/>
                  <a:gd name="connsiteY6" fmla="*/ 719140 h 71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96478" h="719140">
                    <a:moveTo>
                      <a:pt x="0" y="719140"/>
                    </a:moveTo>
                    <a:lnTo>
                      <a:pt x="0" y="0"/>
                    </a:lnTo>
                    <a:lnTo>
                      <a:pt x="5516162" y="0"/>
                    </a:lnTo>
                    <a:cubicBezTo>
                      <a:pt x="5560450" y="0"/>
                      <a:pt x="5596478" y="36028"/>
                      <a:pt x="5596478" y="80316"/>
                    </a:cubicBezTo>
                    <a:lnTo>
                      <a:pt x="5596478" y="638825"/>
                    </a:lnTo>
                    <a:cubicBezTo>
                      <a:pt x="5596478" y="683112"/>
                      <a:pt x="5560450" y="719140"/>
                      <a:pt x="5516162" y="719140"/>
                    </a:cubicBezTo>
                    <a:lnTo>
                      <a:pt x="0" y="719140"/>
                    </a:lnTo>
                    <a:close/>
                  </a:path>
                </a:pathLst>
              </a:custGeom>
              <a:solidFill>
                <a:srgbClr val="FFFFFF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11">
                <a:extLst>
                  <a:ext uri="{FF2B5EF4-FFF2-40B4-BE49-F238E27FC236}">
                    <a16:creationId xmlns:a16="http://schemas.microsoft.com/office/drawing/2014/main" id="{79791B11-A9E4-4603-BB05-6DFF3D9DAB3B}"/>
                  </a:ext>
                </a:extLst>
              </p:cNvPr>
              <p:cNvSpPr/>
              <p:nvPr/>
            </p:nvSpPr>
            <p:spPr>
              <a:xfrm>
                <a:off x="6207156" y="1593107"/>
                <a:ext cx="6629400" cy="747621"/>
              </a:xfrm>
              <a:custGeom>
                <a:avLst/>
                <a:gdLst>
                  <a:gd name="connsiteX0" fmla="*/ 5530403 w 5624959"/>
                  <a:gd name="connsiteY0" fmla="*/ 28481 h 747621"/>
                  <a:gd name="connsiteX1" fmla="*/ 5596478 w 5624959"/>
                  <a:gd name="connsiteY1" fmla="*/ 94556 h 747621"/>
                  <a:gd name="connsiteX2" fmla="*/ 5596478 w 5624959"/>
                  <a:gd name="connsiteY2" fmla="*/ 653065 h 747621"/>
                  <a:gd name="connsiteX3" fmla="*/ 5530403 w 5624959"/>
                  <a:gd name="connsiteY3" fmla="*/ 719140 h 747621"/>
                  <a:gd name="connsiteX4" fmla="*/ 28481 w 5624959"/>
                  <a:gd name="connsiteY4" fmla="*/ 719140 h 747621"/>
                  <a:gd name="connsiteX5" fmla="*/ 28481 w 5624959"/>
                  <a:gd name="connsiteY5" fmla="*/ 28481 h 747621"/>
                  <a:gd name="connsiteX6" fmla="*/ 5530403 w 5624959"/>
                  <a:gd name="connsiteY6" fmla="*/ 28481 h 747621"/>
                  <a:gd name="connsiteX7" fmla="*/ 5530403 w 5624959"/>
                  <a:gd name="connsiteY7" fmla="*/ 0 h 747621"/>
                  <a:gd name="connsiteX8" fmla="*/ 28481 w 5624959"/>
                  <a:gd name="connsiteY8" fmla="*/ 0 h 747621"/>
                  <a:gd name="connsiteX9" fmla="*/ 0 w 5624959"/>
                  <a:gd name="connsiteY9" fmla="*/ 0 h 747621"/>
                  <a:gd name="connsiteX10" fmla="*/ 0 w 5624959"/>
                  <a:gd name="connsiteY10" fmla="*/ 28481 h 747621"/>
                  <a:gd name="connsiteX11" fmla="*/ 0 w 5624959"/>
                  <a:gd name="connsiteY11" fmla="*/ 719140 h 747621"/>
                  <a:gd name="connsiteX12" fmla="*/ 0 w 5624959"/>
                  <a:gd name="connsiteY12" fmla="*/ 747621 h 747621"/>
                  <a:gd name="connsiteX13" fmla="*/ 28481 w 5624959"/>
                  <a:gd name="connsiteY13" fmla="*/ 747621 h 747621"/>
                  <a:gd name="connsiteX14" fmla="*/ 5530403 w 5624959"/>
                  <a:gd name="connsiteY14" fmla="*/ 747621 h 747621"/>
                  <a:gd name="connsiteX15" fmla="*/ 5624959 w 5624959"/>
                  <a:gd name="connsiteY15" fmla="*/ 653065 h 747621"/>
                  <a:gd name="connsiteX16" fmla="*/ 5624959 w 5624959"/>
                  <a:gd name="connsiteY16" fmla="*/ 94556 h 747621"/>
                  <a:gd name="connsiteX17" fmla="*/ 5530403 w 5624959"/>
                  <a:gd name="connsiteY17" fmla="*/ 0 h 747621"/>
                  <a:gd name="connsiteX18" fmla="*/ 5530403 w 5624959"/>
                  <a:gd name="connsiteY18" fmla="*/ 0 h 74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24959" h="747621">
                    <a:moveTo>
                      <a:pt x="5530403" y="28481"/>
                    </a:moveTo>
                    <a:cubicBezTo>
                      <a:pt x="5566859" y="28481"/>
                      <a:pt x="5596478" y="58030"/>
                      <a:pt x="5596478" y="94556"/>
                    </a:cubicBezTo>
                    <a:lnTo>
                      <a:pt x="5596478" y="653065"/>
                    </a:lnTo>
                    <a:cubicBezTo>
                      <a:pt x="5596478" y="689520"/>
                      <a:pt x="5566929" y="719140"/>
                      <a:pt x="5530403" y="719140"/>
                    </a:cubicBezTo>
                    <a:lnTo>
                      <a:pt x="28481" y="719140"/>
                    </a:lnTo>
                    <a:lnTo>
                      <a:pt x="28481" y="28481"/>
                    </a:lnTo>
                    <a:lnTo>
                      <a:pt x="5530403" y="28481"/>
                    </a:lnTo>
                    <a:moveTo>
                      <a:pt x="5530403" y="0"/>
                    </a:moveTo>
                    <a:lnTo>
                      <a:pt x="28481" y="0"/>
                    </a:lnTo>
                    <a:lnTo>
                      <a:pt x="0" y="0"/>
                    </a:lnTo>
                    <a:lnTo>
                      <a:pt x="0" y="28481"/>
                    </a:lnTo>
                    <a:lnTo>
                      <a:pt x="0" y="719140"/>
                    </a:lnTo>
                    <a:lnTo>
                      <a:pt x="0" y="747621"/>
                    </a:lnTo>
                    <a:lnTo>
                      <a:pt x="28481" y="747621"/>
                    </a:lnTo>
                    <a:lnTo>
                      <a:pt x="5530403" y="747621"/>
                    </a:lnTo>
                    <a:cubicBezTo>
                      <a:pt x="5582523" y="747621"/>
                      <a:pt x="5624959" y="705185"/>
                      <a:pt x="5624959" y="653065"/>
                    </a:cubicBezTo>
                    <a:lnTo>
                      <a:pt x="5624959" y="94556"/>
                    </a:lnTo>
                    <a:cubicBezTo>
                      <a:pt x="5624959" y="42436"/>
                      <a:pt x="5582523" y="0"/>
                      <a:pt x="5530403" y="0"/>
                    </a:cubicBezTo>
                    <a:lnTo>
                      <a:pt x="5530403" y="0"/>
                    </a:lnTo>
                    <a:close/>
                  </a:path>
                </a:pathLst>
              </a:custGeom>
              <a:solidFill>
                <a:srgbClr val="5A5A5A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0" name="Yellow Heading">
              <a:extLst>
                <a:ext uri="{FF2B5EF4-FFF2-40B4-BE49-F238E27FC236}">
                  <a16:creationId xmlns:a16="http://schemas.microsoft.com/office/drawing/2014/main" id="{6642ED49-1A49-4CAF-87F4-CC8A4D662D87}"/>
                </a:ext>
              </a:extLst>
            </p:cNvPr>
            <p:cNvSpPr/>
            <p:nvPr/>
          </p:nvSpPr>
          <p:spPr>
            <a:xfrm>
              <a:off x="6285532" y="1729782"/>
              <a:ext cx="56176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rgbClr val="5A5A5A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A:</a:t>
              </a:r>
              <a:endParaRPr lang="en-IN" sz="2400" b="1" dirty="0">
                <a:solidFill>
                  <a:srgbClr val="5A5A5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ey Q Box">
            <a:extLst>
              <a:ext uri="{FF2B5EF4-FFF2-40B4-BE49-F238E27FC236}">
                <a16:creationId xmlns:a16="http://schemas.microsoft.com/office/drawing/2014/main" id="{E19DA7E4-C15A-4F80-A0BA-53E0FC5E9EDA}"/>
              </a:ext>
            </a:extLst>
          </p:cNvPr>
          <p:cNvGrpSpPr/>
          <p:nvPr/>
        </p:nvGrpSpPr>
        <p:grpSpPr>
          <a:xfrm>
            <a:off x="2978593" y="4239208"/>
            <a:ext cx="674497" cy="640080"/>
            <a:chOff x="6207157" y="838366"/>
            <a:chExt cx="674497" cy="783222"/>
          </a:xfrm>
        </p:grpSpPr>
        <p:sp>
          <p:nvSpPr>
            <p:cNvPr id="28" name="Yellow Q Box">
              <a:extLst>
                <a:ext uri="{FF2B5EF4-FFF2-40B4-BE49-F238E27FC236}">
                  <a16:creationId xmlns:a16="http://schemas.microsoft.com/office/drawing/2014/main" id="{B250D754-853A-4C62-AD5B-B1FCC388761E}"/>
                </a:ext>
              </a:extLst>
            </p:cNvPr>
            <p:cNvSpPr/>
            <p:nvPr/>
          </p:nvSpPr>
          <p:spPr>
            <a:xfrm>
              <a:off x="6207157" y="838366"/>
              <a:ext cx="662179" cy="783222"/>
            </a:xfrm>
            <a:custGeom>
              <a:avLst/>
              <a:gdLst>
                <a:gd name="connsiteX0" fmla="*/ 662179 w 662178"/>
                <a:gd name="connsiteY0" fmla="*/ 783222 h 783222"/>
                <a:gd name="connsiteX1" fmla="*/ 0 w 662178"/>
                <a:gd name="connsiteY1" fmla="*/ 783222 h 783222"/>
                <a:gd name="connsiteX2" fmla="*/ 0 w 662178"/>
                <a:gd name="connsiteY2" fmla="*/ 0 h 783222"/>
                <a:gd name="connsiteX3" fmla="*/ 583785 w 662178"/>
                <a:gd name="connsiteY3" fmla="*/ 0 h 783222"/>
                <a:gd name="connsiteX4" fmla="*/ 662179 w 662178"/>
                <a:gd name="connsiteY4" fmla="*/ 78393 h 783222"/>
                <a:gd name="connsiteX5" fmla="*/ 662179 w 662178"/>
                <a:gd name="connsiteY5" fmla="*/ 783222 h 7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78" h="783222">
                  <a:moveTo>
                    <a:pt x="662179" y="783222"/>
                  </a:moveTo>
                  <a:lnTo>
                    <a:pt x="0" y="783222"/>
                  </a:lnTo>
                  <a:lnTo>
                    <a:pt x="0" y="0"/>
                  </a:lnTo>
                  <a:lnTo>
                    <a:pt x="583785" y="0"/>
                  </a:lnTo>
                  <a:cubicBezTo>
                    <a:pt x="627076" y="0"/>
                    <a:pt x="662179" y="35103"/>
                    <a:pt x="662179" y="78393"/>
                  </a:cubicBezTo>
                  <a:lnTo>
                    <a:pt x="662179" y="783222"/>
                  </a:lnTo>
                  <a:close/>
                </a:path>
              </a:pathLst>
            </a:custGeom>
            <a:solidFill>
              <a:srgbClr val="5A5A5A"/>
            </a:solidFill>
            <a:ln w="7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Yellow Heading">
              <a:extLst>
                <a:ext uri="{FF2B5EF4-FFF2-40B4-BE49-F238E27FC236}">
                  <a16:creationId xmlns:a16="http://schemas.microsoft.com/office/drawing/2014/main" id="{BC9AB1A3-4EA4-40AE-9788-814324ABADA1}"/>
                </a:ext>
              </a:extLst>
            </p:cNvPr>
            <p:cNvSpPr/>
            <p:nvPr/>
          </p:nvSpPr>
          <p:spPr>
            <a:xfrm>
              <a:off x="6219475" y="983380"/>
              <a:ext cx="66217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Q3</a:t>
              </a:r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Blue Q Box">
            <a:extLst>
              <a:ext uri="{FF2B5EF4-FFF2-40B4-BE49-F238E27FC236}">
                <a16:creationId xmlns:a16="http://schemas.microsoft.com/office/drawing/2014/main" id="{F27A0DB3-8A8C-4D1D-BDBF-0E46E1EC7067}"/>
              </a:ext>
            </a:extLst>
          </p:cNvPr>
          <p:cNvGrpSpPr/>
          <p:nvPr/>
        </p:nvGrpSpPr>
        <p:grpSpPr>
          <a:xfrm>
            <a:off x="2978593" y="2776586"/>
            <a:ext cx="674497" cy="640080"/>
            <a:chOff x="6207157" y="838366"/>
            <a:chExt cx="674497" cy="783222"/>
          </a:xfrm>
        </p:grpSpPr>
        <p:sp>
          <p:nvSpPr>
            <p:cNvPr id="31" name="Yellow Q Box">
              <a:extLst>
                <a:ext uri="{FF2B5EF4-FFF2-40B4-BE49-F238E27FC236}">
                  <a16:creationId xmlns:a16="http://schemas.microsoft.com/office/drawing/2014/main" id="{467E9BF0-A49A-4970-BD55-38FE50C2B78E}"/>
                </a:ext>
              </a:extLst>
            </p:cNvPr>
            <p:cNvSpPr/>
            <p:nvPr/>
          </p:nvSpPr>
          <p:spPr>
            <a:xfrm>
              <a:off x="6207157" y="838366"/>
              <a:ext cx="662179" cy="783222"/>
            </a:xfrm>
            <a:custGeom>
              <a:avLst/>
              <a:gdLst>
                <a:gd name="connsiteX0" fmla="*/ 662179 w 662178"/>
                <a:gd name="connsiteY0" fmla="*/ 783222 h 783222"/>
                <a:gd name="connsiteX1" fmla="*/ 0 w 662178"/>
                <a:gd name="connsiteY1" fmla="*/ 783222 h 783222"/>
                <a:gd name="connsiteX2" fmla="*/ 0 w 662178"/>
                <a:gd name="connsiteY2" fmla="*/ 0 h 783222"/>
                <a:gd name="connsiteX3" fmla="*/ 583785 w 662178"/>
                <a:gd name="connsiteY3" fmla="*/ 0 h 783222"/>
                <a:gd name="connsiteX4" fmla="*/ 662179 w 662178"/>
                <a:gd name="connsiteY4" fmla="*/ 78393 h 783222"/>
                <a:gd name="connsiteX5" fmla="*/ 662179 w 662178"/>
                <a:gd name="connsiteY5" fmla="*/ 783222 h 7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78" h="783222">
                  <a:moveTo>
                    <a:pt x="662179" y="783222"/>
                  </a:moveTo>
                  <a:lnTo>
                    <a:pt x="0" y="783222"/>
                  </a:lnTo>
                  <a:lnTo>
                    <a:pt x="0" y="0"/>
                  </a:lnTo>
                  <a:lnTo>
                    <a:pt x="583785" y="0"/>
                  </a:lnTo>
                  <a:cubicBezTo>
                    <a:pt x="627076" y="0"/>
                    <a:pt x="662179" y="35103"/>
                    <a:pt x="662179" y="78393"/>
                  </a:cubicBezTo>
                  <a:lnTo>
                    <a:pt x="662179" y="783222"/>
                  </a:lnTo>
                  <a:close/>
                </a:path>
              </a:pathLst>
            </a:custGeom>
            <a:solidFill>
              <a:srgbClr val="4890E4"/>
            </a:solidFill>
            <a:ln w="7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" name="Yellow Heading">
              <a:extLst>
                <a:ext uri="{FF2B5EF4-FFF2-40B4-BE49-F238E27FC236}">
                  <a16:creationId xmlns:a16="http://schemas.microsoft.com/office/drawing/2014/main" id="{B1C9F953-CCD0-4E24-980E-2374949E4E33}"/>
                </a:ext>
              </a:extLst>
            </p:cNvPr>
            <p:cNvSpPr/>
            <p:nvPr/>
          </p:nvSpPr>
          <p:spPr>
            <a:xfrm>
              <a:off x="6219475" y="983380"/>
              <a:ext cx="66217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Q2</a:t>
              </a:r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Blue Q">
            <a:extLst>
              <a:ext uri="{FF2B5EF4-FFF2-40B4-BE49-F238E27FC236}">
                <a16:creationId xmlns:a16="http://schemas.microsoft.com/office/drawing/2014/main" id="{C0EE4A89-1381-45FB-878A-469C78822BC4}"/>
              </a:ext>
            </a:extLst>
          </p:cNvPr>
          <p:cNvSpPr txBox="1"/>
          <p:nvPr/>
        </p:nvSpPr>
        <p:spPr>
          <a:xfrm>
            <a:off x="3624858" y="2863293"/>
            <a:ext cx="5735041" cy="4666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formats: Parquet and ORC</a:t>
            </a:r>
          </a:p>
        </p:txBody>
      </p:sp>
      <p:grpSp>
        <p:nvGrpSpPr>
          <p:cNvPr id="34" name="Blue Ans Box">
            <a:extLst>
              <a:ext uri="{FF2B5EF4-FFF2-40B4-BE49-F238E27FC236}">
                <a16:creationId xmlns:a16="http://schemas.microsoft.com/office/drawing/2014/main" id="{CB8732BF-9E01-4855-A7A0-7AECECB00C4F}"/>
              </a:ext>
            </a:extLst>
          </p:cNvPr>
          <p:cNvGrpSpPr/>
          <p:nvPr/>
        </p:nvGrpSpPr>
        <p:grpSpPr>
          <a:xfrm>
            <a:off x="2978592" y="3400701"/>
            <a:ext cx="6643641" cy="747621"/>
            <a:chOff x="6207156" y="1593107"/>
            <a:chExt cx="6643641" cy="747621"/>
          </a:xfrm>
        </p:grpSpPr>
        <p:grpSp>
          <p:nvGrpSpPr>
            <p:cNvPr id="35" name="Yellow Ans Box">
              <a:extLst>
                <a:ext uri="{FF2B5EF4-FFF2-40B4-BE49-F238E27FC236}">
                  <a16:creationId xmlns:a16="http://schemas.microsoft.com/office/drawing/2014/main" id="{B29B51D2-EE1F-46A7-A699-24A5FECC2A5F}"/>
                </a:ext>
              </a:extLst>
            </p:cNvPr>
            <p:cNvGrpSpPr/>
            <p:nvPr/>
          </p:nvGrpSpPr>
          <p:grpSpPr>
            <a:xfrm>
              <a:off x="6207156" y="1593107"/>
              <a:ext cx="6643641" cy="747621"/>
              <a:chOff x="6207156" y="1593107"/>
              <a:chExt cx="6643641" cy="747621"/>
            </a:xfrm>
            <a:solidFill>
              <a:schemeClr val="accent1"/>
            </a:solidFill>
          </p:grpSpPr>
          <p:sp>
            <p:nvSpPr>
              <p:cNvPr id="37" name="Freeform: Shape 20">
                <a:extLst>
                  <a:ext uri="{FF2B5EF4-FFF2-40B4-BE49-F238E27FC236}">
                    <a16:creationId xmlns:a16="http://schemas.microsoft.com/office/drawing/2014/main" id="{FDBC8FE8-90E7-4EF5-8C25-971C44BFA902}"/>
                  </a:ext>
                </a:extLst>
              </p:cNvPr>
              <p:cNvSpPr/>
              <p:nvPr/>
            </p:nvSpPr>
            <p:spPr>
              <a:xfrm>
                <a:off x="6221397" y="1607348"/>
                <a:ext cx="6629400" cy="719140"/>
              </a:xfrm>
              <a:custGeom>
                <a:avLst/>
                <a:gdLst>
                  <a:gd name="connsiteX0" fmla="*/ 0 w 5596478"/>
                  <a:gd name="connsiteY0" fmla="*/ 719140 h 719140"/>
                  <a:gd name="connsiteX1" fmla="*/ 0 w 5596478"/>
                  <a:gd name="connsiteY1" fmla="*/ 0 h 719140"/>
                  <a:gd name="connsiteX2" fmla="*/ 5516162 w 5596478"/>
                  <a:gd name="connsiteY2" fmla="*/ 0 h 719140"/>
                  <a:gd name="connsiteX3" fmla="*/ 5596478 w 5596478"/>
                  <a:gd name="connsiteY3" fmla="*/ 80316 h 719140"/>
                  <a:gd name="connsiteX4" fmla="*/ 5596478 w 5596478"/>
                  <a:gd name="connsiteY4" fmla="*/ 638825 h 719140"/>
                  <a:gd name="connsiteX5" fmla="*/ 5516162 w 5596478"/>
                  <a:gd name="connsiteY5" fmla="*/ 719140 h 719140"/>
                  <a:gd name="connsiteX6" fmla="*/ 0 w 5596478"/>
                  <a:gd name="connsiteY6" fmla="*/ 719140 h 71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96478" h="719140">
                    <a:moveTo>
                      <a:pt x="0" y="719140"/>
                    </a:moveTo>
                    <a:lnTo>
                      <a:pt x="0" y="0"/>
                    </a:lnTo>
                    <a:lnTo>
                      <a:pt x="5516162" y="0"/>
                    </a:lnTo>
                    <a:cubicBezTo>
                      <a:pt x="5560450" y="0"/>
                      <a:pt x="5596478" y="36028"/>
                      <a:pt x="5596478" y="80316"/>
                    </a:cubicBezTo>
                    <a:lnTo>
                      <a:pt x="5596478" y="638825"/>
                    </a:lnTo>
                    <a:cubicBezTo>
                      <a:pt x="5596478" y="683112"/>
                      <a:pt x="5560450" y="719140"/>
                      <a:pt x="5516162" y="719140"/>
                    </a:cubicBezTo>
                    <a:lnTo>
                      <a:pt x="0" y="719140"/>
                    </a:lnTo>
                    <a:close/>
                  </a:path>
                </a:pathLst>
              </a:custGeom>
              <a:solidFill>
                <a:srgbClr val="FFFFFF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8" name="Freeform: Shape 21">
                <a:extLst>
                  <a:ext uri="{FF2B5EF4-FFF2-40B4-BE49-F238E27FC236}">
                    <a16:creationId xmlns:a16="http://schemas.microsoft.com/office/drawing/2014/main" id="{80C03075-A637-4A4F-8016-28BD239F94D7}"/>
                  </a:ext>
                </a:extLst>
              </p:cNvPr>
              <p:cNvSpPr/>
              <p:nvPr/>
            </p:nvSpPr>
            <p:spPr>
              <a:xfrm>
                <a:off x="6207156" y="1593107"/>
                <a:ext cx="6629400" cy="747621"/>
              </a:xfrm>
              <a:custGeom>
                <a:avLst/>
                <a:gdLst>
                  <a:gd name="connsiteX0" fmla="*/ 5530403 w 5624959"/>
                  <a:gd name="connsiteY0" fmla="*/ 28481 h 747621"/>
                  <a:gd name="connsiteX1" fmla="*/ 5596478 w 5624959"/>
                  <a:gd name="connsiteY1" fmla="*/ 94556 h 747621"/>
                  <a:gd name="connsiteX2" fmla="*/ 5596478 w 5624959"/>
                  <a:gd name="connsiteY2" fmla="*/ 653065 h 747621"/>
                  <a:gd name="connsiteX3" fmla="*/ 5530403 w 5624959"/>
                  <a:gd name="connsiteY3" fmla="*/ 719140 h 747621"/>
                  <a:gd name="connsiteX4" fmla="*/ 28481 w 5624959"/>
                  <a:gd name="connsiteY4" fmla="*/ 719140 h 747621"/>
                  <a:gd name="connsiteX5" fmla="*/ 28481 w 5624959"/>
                  <a:gd name="connsiteY5" fmla="*/ 28481 h 747621"/>
                  <a:gd name="connsiteX6" fmla="*/ 5530403 w 5624959"/>
                  <a:gd name="connsiteY6" fmla="*/ 28481 h 747621"/>
                  <a:gd name="connsiteX7" fmla="*/ 5530403 w 5624959"/>
                  <a:gd name="connsiteY7" fmla="*/ 0 h 747621"/>
                  <a:gd name="connsiteX8" fmla="*/ 28481 w 5624959"/>
                  <a:gd name="connsiteY8" fmla="*/ 0 h 747621"/>
                  <a:gd name="connsiteX9" fmla="*/ 0 w 5624959"/>
                  <a:gd name="connsiteY9" fmla="*/ 0 h 747621"/>
                  <a:gd name="connsiteX10" fmla="*/ 0 w 5624959"/>
                  <a:gd name="connsiteY10" fmla="*/ 28481 h 747621"/>
                  <a:gd name="connsiteX11" fmla="*/ 0 w 5624959"/>
                  <a:gd name="connsiteY11" fmla="*/ 719140 h 747621"/>
                  <a:gd name="connsiteX12" fmla="*/ 0 w 5624959"/>
                  <a:gd name="connsiteY12" fmla="*/ 747621 h 747621"/>
                  <a:gd name="connsiteX13" fmla="*/ 28481 w 5624959"/>
                  <a:gd name="connsiteY13" fmla="*/ 747621 h 747621"/>
                  <a:gd name="connsiteX14" fmla="*/ 5530403 w 5624959"/>
                  <a:gd name="connsiteY14" fmla="*/ 747621 h 747621"/>
                  <a:gd name="connsiteX15" fmla="*/ 5624959 w 5624959"/>
                  <a:gd name="connsiteY15" fmla="*/ 653065 h 747621"/>
                  <a:gd name="connsiteX16" fmla="*/ 5624959 w 5624959"/>
                  <a:gd name="connsiteY16" fmla="*/ 94556 h 747621"/>
                  <a:gd name="connsiteX17" fmla="*/ 5530403 w 5624959"/>
                  <a:gd name="connsiteY17" fmla="*/ 0 h 747621"/>
                  <a:gd name="connsiteX18" fmla="*/ 5530403 w 5624959"/>
                  <a:gd name="connsiteY18" fmla="*/ 0 h 74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24959" h="747621">
                    <a:moveTo>
                      <a:pt x="5530403" y="28481"/>
                    </a:moveTo>
                    <a:cubicBezTo>
                      <a:pt x="5566859" y="28481"/>
                      <a:pt x="5596478" y="58030"/>
                      <a:pt x="5596478" y="94556"/>
                    </a:cubicBezTo>
                    <a:lnTo>
                      <a:pt x="5596478" y="653065"/>
                    </a:lnTo>
                    <a:cubicBezTo>
                      <a:pt x="5596478" y="689520"/>
                      <a:pt x="5566929" y="719140"/>
                      <a:pt x="5530403" y="719140"/>
                    </a:cubicBezTo>
                    <a:lnTo>
                      <a:pt x="28481" y="719140"/>
                    </a:lnTo>
                    <a:lnTo>
                      <a:pt x="28481" y="28481"/>
                    </a:lnTo>
                    <a:lnTo>
                      <a:pt x="5530403" y="28481"/>
                    </a:lnTo>
                    <a:moveTo>
                      <a:pt x="5530403" y="0"/>
                    </a:moveTo>
                    <a:lnTo>
                      <a:pt x="28481" y="0"/>
                    </a:lnTo>
                    <a:lnTo>
                      <a:pt x="0" y="0"/>
                    </a:lnTo>
                    <a:lnTo>
                      <a:pt x="0" y="28481"/>
                    </a:lnTo>
                    <a:lnTo>
                      <a:pt x="0" y="719140"/>
                    </a:lnTo>
                    <a:lnTo>
                      <a:pt x="0" y="747621"/>
                    </a:lnTo>
                    <a:lnTo>
                      <a:pt x="28481" y="747621"/>
                    </a:lnTo>
                    <a:lnTo>
                      <a:pt x="5530403" y="747621"/>
                    </a:lnTo>
                    <a:cubicBezTo>
                      <a:pt x="5582523" y="747621"/>
                      <a:pt x="5624959" y="705185"/>
                      <a:pt x="5624959" y="653065"/>
                    </a:cubicBezTo>
                    <a:lnTo>
                      <a:pt x="5624959" y="94556"/>
                    </a:lnTo>
                    <a:cubicBezTo>
                      <a:pt x="5624959" y="42436"/>
                      <a:pt x="5582523" y="0"/>
                      <a:pt x="5530403" y="0"/>
                    </a:cubicBezTo>
                    <a:lnTo>
                      <a:pt x="5530403" y="0"/>
                    </a:lnTo>
                    <a:close/>
                  </a:path>
                </a:pathLst>
              </a:custGeom>
              <a:solidFill>
                <a:srgbClr val="4890E4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6" name="Yellow Heading">
              <a:extLst>
                <a:ext uri="{FF2B5EF4-FFF2-40B4-BE49-F238E27FC236}">
                  <a16:creationId xmlns:a16="http://schemas.microsoft.com/office/drawing/2014/main" id="{C25FC163-1761-4D6E-9124-6031F0FE4453}"/>
                </a:ext>
              </a:extLst>
            </p:cNvPr>
            <p:cNvSpPr/>
            <p:nvPr/>
          </p:nvSpPr>
          <p:spPr>
            <a:xfrm>
              <a:off x="6285532" y="1729782"/>
              <a:ext cx="56176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rgbClr val="4890E4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A:</a:t>
              </a:r>
              <a:endParaRPr lang="en-IN" sz="2400" b="1" dirty="0">
                <a:solidFill>
                  <a:srgbClr val="4890E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Blue A">
            <a:extLst>
              <a:ext uri="{FF2B5EF4-FFF2-40B4-BE49-F238E27FC236}">
                <a16:creationId xmlns:a16="http://schemas.microsoft.com/office/drawing/2014/main" id="{B434F988-CED2-4BAB-AD2E-87609D6482D4}"/>
              </a:ext>
            </a:extLst>
          </p:cNvPr>
          <p:cNvSpPr txBox="1"/>
          <p:nvPr/>
        </p:nvSpPr>
        <p:spPr>
          <a:xfrm>
            <a:off x="3624859" y="3399459"/>
            <a:ext cx="5747741" cy="74762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Compress the size by close to 70%, which leads to less storage, and use columnar storage for better compression</a:t>
            </a:r>
          </a:p>
        </p:txBody>
      </p:sp>
      <p:grpSp>
        <p:nvGrpSpPr>
          <p:cNvPr id="40" name="Yellow Q Box">
            <a:extLst>
              <a:ext uri="{FF2B5EF4-FFF2-40B4-BE49-F238E27FC236}">
                <a16:creationId xmlns:a16="http://schemas.microsoft.com/office/drawing/2014/main" id="{92C5CFE7-CE8F-4702-8E55-7CC07F0F9E87}"/>
              </a:ext>
            </a:extLst>
          </p:cNvPr>
          <p:cNvGrpSpPr/>
          <p:nvPr/>
        </p:nvGrpSpPr>
        <p:grpSpPr>
          <a:xfrm>
            <a:off x="2978593" y="1293858"/>
            <a:ext cx="674497" cy="640080"/>
            <a:chOff x="6207157" y="838366"/>
            <a:chExt cx="674497" cy="783222"/>
          </a:xfrm>
        </p:grpSpPr>
        <p:sp>
          <p:nvSpPr>
            <p:cNvPr id="41" name="Yellow Q Box">
              <a:extLst>
                <a:ext uri="{FF2B5EF4-FFF2-40B4-BE49-F238E27FC236}">
                  <a16:creationId xmlns:a16="http://schemas.microsoft.com/office/drawing/2014/main" id="{ED21D1F0-B2A0-4647-86BC-450146A92C74}"/>
                </a:ext>
              </a:extLst>
            </p:cNvPr>
            <p:cNvSpPr/>
            <p:nvPr/>
          </p:nvSpPr>
          <p:spPr>
            <a:xfrm>
              <a:off x="6207157" y="838366"/>
              <a:ext cx="662179" cy="783222"/>
            </a:xfrm>
            <a:custGeom>
              <a:avLst/>
              <a:gdLst>
                <a:gd name="connsiteX0" fmla="*/ 662179 w 662178"/>
                <a:gd name="connsiteY0" fmla="*/ 783222 h 783222"/>
                <a:gd name="connsiteX1" fmla="*/ 0 w 662178"/>
                <a:gd name="connsiteY1" fmla="*/ 783222 h 783222"/>
                <a:gd name="connsiteX2" fmla="*/ 0 w 662178"/>
                <a:gd name="connsiteY2" fmla="*/ 0 h 783222"/>
                <a:gd name="connsiteX3" fmla="*/ 583785 w 662178"/>
                <a:gd name="connsiteY3" fmla="*/ 0 h 783222"/>
                <a:gd name="connsiteX4" fmla="*/ 662179 w 662178"/>
                <a:gd name="connsiteY4" fmla="*/ 78393 h 783222"/>
                <a:gd name="connsiteX5" fmla="*/ 662179 w 662178"/>
                <a:gd name="connsiteY5" fmla="*/ 783222 h 7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78" h="783222">
                  <a:moveTo>
                    <a:pt x="662179" y="783222"/>
                  </a:moveTo>
                  <a:lnTo>
                    <a:pt x="0" y="783222"/>
                  </a:lnTo>
                  <a:lnTo>
                    <a:pt x="0" y="0"/>
                  </a:lnTo>
                  <a:lnTo>
                    <a:pt x="583785" y="0"/>
                  </a:lnTo>
                  <a:cubicBezTo>
                    <a:pt x="627076" y="0"/>
                    <a:pt x="662179" y="35103"/>
                    <a:pt x="662179" y="78393"/>
                  </a:cubicBezTo>
                  <a:lnTo>
                    <a:pt x="662179" y="783222"/>
                  </a:lnTo>
                  <a:close/>
                </a:path>
              </a:pathLst>
            </a:custGeom>
            <a:solidFill>
              <a:srgbClr val="FAA726"/>
            </a:solidFill>
            <a:ln w="7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Yellow Heading">
              <a:extLst>
                <a:ext uri="{FF2B5EF4-FFF2-40B4-BE49-F238E27FC236}">
                  <a16:creationId xmlns:a16="http://schemas.microsoft.com/office/drawing/2014/main" id="{76AADBF3-0405-484C-BC27-E6534086F46E}"/>
                </a:ext>
              </a:extLst>
            </p:cNvPr>
            <p:cNvSpPr/>
            <p:nvPr/>
          </p:nvSpPr>
          <p:spPr>
            <a:xfrm>
              <a:off x="6219475" y="983380"/>
              <a:ext cx="66217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Q1</a:t>
              </a:r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Yellow Q">
            <a:extLst>
              <a:ext uri="{FF2B5EF4-FFF2-40B4-BE49-F238E27FC236}">
                <a16:creationId xmlns:a16="http://schemas.microsoft.com/office/drawing/2014/main" id="{638710FF-4897-4501-AAF4-9F1FBEF246FD}"/>
              </a:ext>
            </a:extLst>
          </p:cNvPr>
          <p:cNvSpPr txBox="1"/>
          <p:nvPr/>
        </p:nvSpPr>
        <p:spPr>
          <a:xfrm>
            <a:off x="3624858" y="1380565"/>
            <a:ext cx="5735041" cy="4666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shuffling as much as possible</a:t>
            </a:r>
          </a:p>
        </p:txBody>
      </p:sp>
      <p:grpSp>
        <p:nvGrpSpPr>
          <p:cNvPr id="44" name="Yellow Ans Box">
            <a:extLst>
              <a:ext uri="{FF2B5EF4-FFF2-40B4-BE49-F238E27FC236}">
                <a16:creationId xmlns:a16="http://schemas.microsoft.com/office/drawing/2014/main" id="{4F2EB5D8-1329-45E7-AA63-956C352BBBA2}"/>
              </a:ext>
            </a:extLst>
          </p:cNvPr>
          <p:cNvGrpSpPr/>
          <p:nvPr/>
        </p:nvGrpSpPr>
        <p:grpSpPr>
          <a:xfrm>
            <a:off x="2978592" y="1917972"/>
            <a:ext cx="6643640" cy="747621"/>
            <a:chOff x="6207157" y="1593107"/>
            <a:chExt cx="6643640" cy="747621"/>
          </a:xfrm>
        </p:grpSpPr>
        <p:grpSp>
          <p:nvGrpSpPr>
            <p:cNvPr id="45" name="Yellow Ans Box">
              <a:extLst>
                <a:ext uri="{FF2B5EF4-FFF2-40B4-BE49-F238E27FC236}">
                  <a16:creationId xmlns:a16="http://schemas.microsoft.com/office/drawing/2014/main" id="{C55E2136-11C1-4982-8A2F-ECB5F26E3F39}"/>
                </a:ext>
              </a:extLst>
            </p:cNvPr>
            <p:cNvGrpSpPr/>
            <p:nvPr/>
          </p:nvGrpSpPr>
          <p:grpSpPr>
            <a:xfrm>
              <a:off x="6207157" y="1593107"/>
              <a:ext cx="6643640" cy="747621"/>
              <a:chOff x="6207157" y="1593107"/>
              <a:chExt cx="6643640" cy="747621"/>
            </a:xfrm>
            <a:solidFill>
              <a:schemeClr val="accent1"/>
            </a:solidFill>
          </p:grpSpPr>
          <p:sp>
            <p:nvSpPr>
              <p:cNvPr id="47" name="Freeform: Shape 30">
                <a:extLst>
                  <a:ext uri="{FF2B5EF4-FFF2-40B4-BE49-F238E27FC236}">
                    <a16:creationId xmlns:a16="http://schemas.microsoft.com/office/drawing/2014/main" id="{5129140C-5F20-4A87-BBA9-AEF6573B8366}"/>
                  </a:ext>
                </a:extLst>
              </p:cNvPr>
              <p:cNvSpPr/>
              <p:nvPr/>
            </p:nvSpPr>
            <p:spPr>
              <a:xfrm>
                <a:off x="6221397" y="1607348"/>
                <a:ext cx="6629400" cy="719140"/>
              </a:xfrm>
              <a:custGeom>
                <a:avLst/>
                <a:gdLst>
                  <a:gd name="connsiteX0" fmla="*/ 0 w 5596478"/>
                  <a:gd name="connsiteY0" fmla="*/ 719140 h 719140"/>
                  <a:gd name="connsiteX1" fmla="*/ 0 w 5596478"/>
                  <a:gd name="connsiteY1" fmla="*/ 0 h 719140"/>
                  <a:gd name="connsiteX2" fmla="*/ 5516162 w 5596478"/>
                  <a:gd name="connsiteY2" fmla="*/ 0 h 719140"/>
                  <a:gd name="connsiteX3" fmla="*/ 5596478 w 5596478"/>
                  <a:gd name="connsiteY3" fmla="*/ 80316 h 719140"/>
                  <a:gd name="connsiteX4" fmla="*/ 5596478 w 5596478"/>
                  <a:gd name="connsiteY4" fmla="*/ 638825 h 719140"/>
                  <a:gd name="connsiteX5" fmla="*/ 5516162 w 5596478"/>
                  <a:gd name="connsiteY5" fmla="*/ 719140 h 719140"/>
                  <a:gd name="connsiteX6" fmla="*/ 0 w 5596478"/>
                  <a:gd name="connsiteY6" fmla="*/ 719140 h 71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96478" h="719140">
                    <a:moveTo>
                      <a:pt x="0" y="719140"/>
                    </a:moveTo>
                    <a:lnTo>
                      <a:pt x="0" y="0"/>
                    </a:lnTo>
                    <a:lnTo>
                      <a:pt x="5516162" y="0"/>
                    </a:lnTo>
                    <a:cubicBezTo>
                      <a:pt x="5560450" y="0"/>
                      <a:pt x="5596478" y="36028"/>
                      <a:pt x="5596478" y="80316"/>
                    </a:cubicBezTo>
                    <a:lnTo>
                      <a:pt x="5596478" y="638825"/>
                    </a:lnTo>
                    <a:cubicBezTo>
                      <a:pt x="5596478" y="683112"/>
                      <a:pt x="5560450" y="719140"/>
                      <a:pt x="5516162" y="719140"/>
                    </a:cubicBezTo>
                    <a:lnTo>
                      <a:pt x="0" y="719140"/>
                    </a:lnTo>
                    <a:close/>
                  </a:path>
                </a:pathLst>
              </a:custGeom>
              <a:solidFill>
                <a:srgbClr val="FFFFFF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8" name="Freeform: Shape 31">
                <a:extLst>
                  <a:ext uri="{FF2B5EF4-FFF2-40B4-BE49-F238E27FC236}">
                    <a16:creationId xmlns:a16="http://schemas.microsoft.com/office/drawing/2014/main" id="{896E92E2-BF44-4D07-BB49-2D519817A999}"/>
                  </a:ext>
                </a:extLst>
              </p:cNvPr>
              <p:cNvSpPr/>
              <p:nvPr/>
            </p:nvSpPr>
            <p:spPr>
              <a:xfrm>
                <a:off x="6207157" y="1593107"/>
                <a:ext cx="6628748" cy="747621"/>
              </a:xfrm>
              <a:custGeom>
                <a:avLst/>
                <a:gdLst>
                  <a:gd name="connsiteX0" fmla="*/ 5530403 w 5624959"/>
                  <a:gd name="connsiteY0" fmla="*/ 28481 h 747621"/>
                  <a:gd name="connsiteX1" fmla="*/ 5596478 w 5624959"/>
                  <a:gd name="connsiteY1" fmla="*/ 94556 h 747621"/>
                  <a:gd name="connsiteX2" fmla="*/ 5596478 w 5624959"/>
                  <a:gd name="connsiteY2" fmla="*/ 653065 h 747621"/>
                  <a:gd name="connsiteX3" fmla="*/ 5530403 w 5624959"/>
                  <a:gd name="connsiteY3" fmla="*/ 719140 h 747621"/>
                  <a:gd name="connsiteX4" fmla="*/ 28481 w 5624959"/>
                  <a:gd name="connsiteY4" fmla="*/ 719140 h 747621"/>
                  <a:gd name="connsiteX5" fmla="*/ 28481 w 5624959"/>
                  <a:gd name="connsiteY5" fmla="*/ 28481 h 747621"/>
                  <a:gd name="connsiteX6" fmla="*/ 5530403 w 5624959"/>
                  <a:gd name="connsiteY6" fmla="*/ 28481 h 747621"/>
                  <a:gd name="connsiteX7" fmla="*/ 5530403 w 5624959"/>
                  <a:gd name="connsiteY7" fmla="*/ 0 h 747621"/>
                  <a:gd name="connsiteX8" fmla="*/ 28481 w 5624959"/>
                  <a:gd name="connsiteY8" fmla="*/ 0 h 747621"/>
                  <a:gd name="connsiteX9" fmla="*/ 0 w 5624959"/>
                  <a:gd name="connsiteY9" fmla="*/ 0 h 747621"/>
                  <a:gd name="connsiteX10" fmla="*/ 0 w 5624959"/>
                  <a:gd name="connsiteY10" fmla="*/ 28481 h 747621"/>
                  <a:gd name="connsiteX11" fmla="*/ 0 w 5624959"/>
                  <a:gd name="connsiteY11" fmla="*/ 719140 h 747621"/>
                  <a:gd name="connsiteX12" fmla="*/ 0 w 5624959"/>
                  <a:gd name="connsiteY12" fmla="*/ 747621 h 747621"/>
                  <a:gd name="connsiteX13" fmla="*/ 28481 w 5624959"/>
                  <a:gd name="connsiteY13" fmla="*/ 747621 h 747621"/>
                  <a:gd name="connsiteX14" fmla="*/ 5530403 w 5624959"/>
                  <a:gd name="connsiteY14" fmla="*/ 747621 h 747621"/>
                  <a:gd name="connsiteX15" fmla="*/ 5624959 w 5624959"/>
                  <a:gd name="connsiteY15" fmla="*/ 653065 h 747621"/>
                  <a:gd name="connsiteX16" fmla="*/ 5624959 w 5624959"/>
                  <a:gd name="connsiteY16" fmla="*/ 94556 h 747621"/>
                  <a:gd name="connsiteX17" fmla="*/ 5530403 w 5624959"/>
                  <a:gd name="connsiteY17" fmla="*/ 0 h 747621"/>
                  <a:gd name="connsiteX18" fmla="*/ 5530403 w 5624959"/>
                  <a:gd name="connsiteY18" fmla="*/ 0 h 74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24959" h="747621">
                    <a:moveTo>
                      <a:pt x="5530403" y="28481"/>
                    </a:moveTo>
                    <a:cubicBezTo>
                      <a:pt x="5566859" y="28481"/>
                      <a:pt x="5596478" y="58030"/>
                      <a:pt x="5596478" y="94556"/>
                    </a:cubicBezTo>
                    <a:lnTo>
                      <a:pt x="5596478" y="653065"/>
                    </a:lnTo>
                    <a:cubicBezTo>
                      <a:pt x="5596478" y="689520"/>
                      <a:pt x="5566929" y="719140"/>
                      <a:pt x="5530403" y="719140"/>
                    </a:cubicBezTo>
                    <a:lnTo>
                      <a:pt x="28481" y="719140"/>
                    </a:lnTo>
                    <a:lnTo>
                      <a:pt x="28481" y="28481"/>
                    </a:lnTo>
                    <a:lnTo>
                      <a:pt x="5530403" y="28481"/>
                    </a:lnTo>
                    <a:moveTo>
                      <a:pt x="5530403" y="0"/>
                    </a:moveTo>
                    <a:lnTo>
                      <a:pt x="28481" y="0"/>
                    </a:lnTo>
                    <a:lnTo>
                      <a:pt x="0" y="0"/>
                    </a:lnTo>
                    <a:lnTo>
                      <a:pt x="0" y="28481"/>
                    </a:lnTo>
                    <a:lnTo>
                      <a:pt x="0" y="719140"/>
                    </a:lnTo>
                    <a:lnTo>
                      <a:pt x="0" y="747621"/>
                    </a:lnTo>
                    <a:lnTo>
                      <a:pt x="28481" y="747621"/>
                    </a:lnTo>
                    <a:lnTo>
                      <a:pt x="5530403" y="747621"/>
                    </a:lnTo>
                    <a:cubicBezTo>
                      <a:pt x="5582523" y="747621"/>
                      <a:pt x="5624959" y="705185"/>
                      <a:pt x="5624959" y="653065"/>
                    </a:cubicBezTo>
                    <a:lnTo>
                      <a:pt x="5624959" y="94556"/>
                    </a:lnTo>
                    <a:cubicBezTo>
                      <a:pt x="5624959" y="42436"/>
                      <a:pt x="5582523" y="0"/>
                      <a:pt x="5530403" y="0"/>
                    </a:cubicBezTo>
                    <a:lnTo>
                      <a:pt x="5530403" y="0"/>
                    </a:lnTo>
                    <a:close/>
                  </a:path>
                </a:pathLst>
              </a:custGeom>
              <a:solidFill>
                <a:srgbClr val="FAA726"/>
              </a:solidFill>
              <a:ln w="71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6" name="Yellow Heading">
              <a:extLst>
                <a:ext uri="{FF2B5EF4-FFF2-40B4-BE49-F238E27FC236}">
                  <a16:creationId xmlns:a16="http://schemas.microsoft.com/office/drawing/2014/main" id="{64AA4C5D-CD26-42BE-9F39-E6D31DF3FE13}"/>
                </a:ext>
              </a:extLst>
            </p:cNvPr>
            <p:cNvSpPr/>
            <p:nvPr/>
          </p:nvSpPr>
          <p:spPr>
            <a:xfrm>
              <a:off x="6285532" y="1729782"/>
              <a:ext cx="561769" cy="466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200"/>
                </a:spcAft>
              </a:pPr>
              <a:r>
                <a:rPr lang="en-US" sz="2400" b="1" dirty="0">
                  <a:solidFill>
                    <a:srgbClr val="F4AB35"/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A:</a:t>
              </a:r>
              <a:endParaRPr lang="en-IN" sz="2400" b="1" dirty="0">
                <a:solidFill>
                  <a:srgbClr val="F4AB3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Yellow A">
            <a:extLst>
              <a:ext uri="{FF2B5EF4-FFF2-40B4-BE49-F238E27FC236}">
                <a16:creationId xmlns:a16="http://schemas.microsoft.com/office/drawing/2014/main" id="{46478925-5EFA-4223-A546-9DB8D8A3B9D9}"/>
              </a:ext>
            </a:extLst>
          </p:cNvPr>
          <p:cNvSpPr txBox="1"/>
          <p:nvPr/>
        </p:nvSpPr>
        <p:spPr>
          <a:xfrm>
            <a:off x="3624859" y="1916730"/>
            <a:ext cx="5747741" cy="74762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Shuffling leads to stages. At the stage boundary, data is stored in the disk to be fault-tolerant</a:t>
            </a:r>
          </a:p>
        </p:txBody>
      </p:sp>
      <p:sp>
        <p:nvSpPr>
          <p:cNvPr id="50" name="Grey Q">
            <a:extLst>
              <a:ext uri="{FF2B5EF4-FFF2-40B4-BE49-F238E27FC236}">
                <a16:creationId xmlns:a16="http://schemas.microsoft.com/office/drawing/2014/main" id="{74F71412-74E6-4563-ABD9-4A9B9B05C479}"/>
              </a:ext>
            </a:extLst>
          </p:cNvPr>
          <p:cNvSpPr txBox="1"/>
          <p:nvPr/>
        </p:nvSpPr>
        <p:spPr>
          <a:xfrm>
            <a:off x="3624858" y="4333346"/>
            <a:ext cx="5735041" cy="4666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Serialisation and deserialisation</a:t>
            </a:r>
          </a:p>
        </p:txBody>
      </p:sp>
      <p:sp>
        <p:nvSpPr>
          <p:cNvPr id="51" name="Sklyblue A">
            <a:extLst>
              <a:ext uri="{FF2B5EF4-FFF2-40B4-BE49-F238E27FC236}">
                <a16:creationId xmlns:a16="http://schemas.microsoft.com/office/drawing/2014/main" id="{C9000DE2-F44E-4CBF-8E79-BC5E89E2FDA5}"/>
              </a:ext>
            </a:extLst>
          </p:cNvPr>
          <p:cNvSpPr txBox="1"/>
          <p:nvPr/>
        </p:nvSpPr>
        <p:spPr>
          <a:xfrm>
            <a:off x="3624859" y="4851680"/>
            <a:ext cx="5747741" cy="74762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serialised memory storage and cached data in a serialised form using the Kryo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9" grpId="0"/>
      <p:bldP spid="43" grpId="0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een Point">
            <a:extLst>
              <a:ext uri="{FF2B5EF4-FFF2-40B4-BE49-F238E27FC236}">
                <a16:creationId xmlns:a16="http://schemas.microsoft.com/office/drawing/2014/main" id="{4FC4CB3B-EF11-4933-9DC6-CC4A11889B08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55" name="Rectangle: Rounded Corners 8">
              <a:extLst>
                <a:ext uri="{FF2B5EF4-FFF2-40B4-BE49-F238E27FC236}">
                  <a16:creationId xmlns:a16="http://schemas.microsoft.com/office/drawing/2014/main" id="{A31B4D0E-C50D-4315-A387-58ED54BF3401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CE6E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5AB32E59-0EC8-4FF9-86E0-576742D9F4D5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9A6947-1B22-4B22-9137-D1310275309F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06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Yellow Q">
              <a:extLst>
                <a:ext uri="{FF2B5EF4-FFF2-40B4-BE49-F238E27FC236}">
                  <a16:creationId xmlns:a16="http://schemas.microsoft.com/office/drawing/2014/main" id="{F175F79B-690C-4E39-BED3-DFDFEC639A88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ORC</a:t>
              </a:r>
            </a:p>
          </p:txBody>
        </p:sp>
      </p:grpSp>
      <p:grpSp>
        <p:nvGrpSpPr>
          <p:cNvPr id="59" name="Grey Point">
            <a:extLst>
              <a:ext uri="{FF2B5EF4-FFF2-40B4-BE49-F238E27FC236}">
                <a16:creationId xmlns:a16="http://schemas.microsoft.com/office/drawing/2014/main" id="{47B9251E-A2B4-4E29-9A83-E7125C93B658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60" name="Rectangle: Rounded Corners 8">
              <a:extLst>
                <a:ext uri="{FF2B5EF4-FFF2-40B4-BE49-F238E27FC236}">
                  <a16:creationId xmlns:a16="http://schemas.microsoft.com/office/drawing/2014/main" id="{4B0CB956-EE09-46C9-B3E5-78DE7A4D828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0E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: Rounded Corners 8">
              <a:extLst>
                <a:ext uri="{FF2B5EF4-FFF2-40B4-BE49-F238E27FC236}">
                  <a16:creationId xmlns:a16="http://schemas.microsoft.com/office/drawing/2014/main" id="{8C1CDB56-87D1-44B6-B833-8A08E07A752A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74684E-AE26-4E32-A00F-07428EF2A310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05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Yellow Q">
              <a:extLst>
                <a:ext uri="{FF2B5EF4-FFF2-40B4-BE49-F238E27FC236}">
                  <a16:creationId xmlns:a16="http://schemas.microsoft.com/office/drawing/2014/main" id="{F2BC1C45-CFF9-4C32-8F35-1A90A40219A7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Parquet</a:t>
              </a:r>
            </a:p>
          </p:txBody>
        </p:sp>
      </p:grpSp>
      <p:sp>
        <p:nvSpPr>
          <p:cNvPr id="33" name="Heading">
            <a:extLst>
              <a:ext uri="{FF2B5EF4-FFF2-40B4-BE49-F238E27FC236}">
                <a16:creationId xmlns:a16="http://schemas.microsoft.com/office/drawing/2014/main" id="{58E94D29-AFC3-4C21-B2B5-2ABE4A12A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VARIOUS FILE FORMATS IN SPARK</a:t>
            </a:r>
          </a:p>
        </p:txBody>
      </p:sp>
      <p:grpSp>
        <p:nvGrpSpPr>
          <p:cNvPr id="34" name="Green Point">
            <a:extLst>
              <a:ext uri="{FF2B5EF4-FFF2-40B4-BE49-F238E27FC236}">
                <a16:creationId xmlns:a16="http://schemas.microsoft.com/office/drawing/2014/main" id="{4444A39E-6BA2-4E0A-BBE6-707D21741ED7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1272E0A-4A80-452C-ACEA-BB539CED1F6F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CE2E4241-4019-45E7-B1B8-208479E48F05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8104C1-2464-4B02-9A04-A1C5DFF61487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Yellow Q">
              <a:extLst>
                <a:ext uri="{FF2B5EF4-FFF2-40B4-BE49-F238E27FC236}">
                  <a16:creationId xmlns:a16="http://schemas.microsoft.com/office/drawing/2014/main" id="{449C7F46-C102-43C5-AC22-714CA3FD3959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.avro</a:t>
              </a:r>
            </a:p>
          </p:txBody>
        </p:sp>
      </p:grpSp>
      <p:grpSp>
        <p:nvGrpSpPr>
          <p:cNvPr id="39" name="Grey Point">
            <a:extLst>
              <a:ext uri="{FF2B5EF4-FFF2-40B4-BE49-F238E27FC236}">
                <a16:creationId xmlns:a16="http://schemas.microsoft.com/office/drawing/2014/main" id="{FF9B26A3-A12C-4F53-8C68-2EEC3FFB0061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B324ECED-E419-4E79-9BFA-4BA3182C19C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881C8282-A216-4274-8F43-911239E5E193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151473-F8F9-4165-AF79-F0672553DEC7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Yellow Q">
              <a:extLst>
                <a:ext uri="{FF2B5EF4-FFF2-40B4-BE49-F238E27FC236}">
                  <a16:creationId xmlns:a16="http://schemas.microsoft.com/office/drawing/2014/main" id="{8A14EDD3-AF94-4991-BDB8-19366EE6D757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.json</a:t>
              </a:r>
            </a:p>
          </p:txBody>
        </p:sp>
      </p:grpSp>
      <p:grpSp>
        <p:nvGrpSpPr>
          <p:cNvPr id="44" name="Blue Point">
            <a:extLst>
              <a:ext uri="{FF2B5EF4-FFF2-40B4-BE49-F238E27FC236}">
                <a16:creationId xmlns:a16="http://schemas.microsoft.com/office/drawing/2014/main" id="{9241150C-FF74-4115-8436-6A46DD662B0F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1BDC64CD-1D53-468B-A6B5-13AA5DC77BB8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01E63C06-C5A5-48DB-B86B-37EFB2535581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883EB3-321A-481F-A532-072919ED281C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Yellow Q">
              <a:extLst>
                <a:ext uri="{FF2B5EF4-FFF2-40B4-BE49-F238E27FC236}">
                  <a16:creationId xmlns:a16="http://schemas.microsoft.com/office/drawing/2014/main" id="{AC217B3B-8C6E-45B2-B747-031AE26BDAA6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.csv</a:t>
              </a:r>
            </a:p>
          </p:txBody>
        </p:sp>
      </p:grpSp>
      <p:grpSp>
        <p:nvGrpSpPr>
          <p:cNvPr id="49" name="Yellow Point">
            <a:extLst>
              <a:ext uri="{FF2B5EF4-FFF2-40B4-BE49-F238E27FC236}">
                <a16:creationId xmlns:a16="http://schemas.microsoft.com/office/drawing/2014/main" id="{D2F57725-041D-404D-856D-EF6C8BD0FE0C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50" name="Rectangle: Rounded Corners 8">
              <a:extLst>
                <a:ext uri="{FF2B5EF4-FFF2-40B4-BE49-F238E27FC236}">
                  <a16:creationId xmlns:a16="http://schemas.microsoft.com/office/drawing/2014/main" id="{E7CA3076-3476-44BC-A051-70567B0E8E17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: Rounded Corners 8">
              <a:extLst>
                <a:ext uri="{FF2B5EF4-FFF2-40B4-BE49-F238E27FC236}">
                  <a16:creationId xmlns:a16="http://schemas.microsoft.com/office/drawing/2014/main" id="{000A369D-ACF2-449A-8F5C-A8D791777D7B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ED1C92-0DC3-4EA9-936D-25745C7A5A9C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Yellow Q">
              <a:extLst>
                <a:ext uri="{FF2B5EF4-FFF2-40B4-BE49-F238E27FC236}">
                  <a16:creationId xmlns:a16="http://schemas.microsoft.com/office/drawing/2014/main" id="{399BA6B6-A5AE-4FED-B0FD-8E5C2B886653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.txt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834 L 0 -0.3835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7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417 L 0 -0.3807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ing">
            <a:extLst>
              <a:ext uri="{FF2B5EF4-FFF2-40B4-BE49-F238E27FC236}">
                <a16:creationId xmlns:a16="http://schemas.microsoft.com/office/drawing/2014/main" id="{3BF9FFFB-125A-4A25-9171-E15B6DA47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ORC FILE FORMAT</a:t>
            </a:r>
          </a:p>
        </p:txBody>
      </p:sp>
      <p:sp>
        <p:nvSpPr>
          <p:cNvPr id="5" name="Google Shape;455;p36">
            <a:extLst>
              <a:ext uri="{FF2B5EF4-FFF2-40B4-BE49-F238E27FC236}">
                <a16:creationId xmlns:a16="http://schemas.microsoft.com/office/drawing/2014/main" id="{7F1E709B-6D29-4968-AE01-B36E8DE6DA58}"/>
              </a:ext>
            </a:extLst>
          </p:cNvPr>
          <p:cNvSpPr txBox="1"/>
          <p:nvPr/>
        </p:nvSpPr>
        <p:spPr>
          <a:xfrm>
            <a:off x="1212189" y="872745"/>
            <a:ext cx="4896544" cy="5707203"/>
          </a:xfrm>
          <a:prstGeom prst="roundRect">
            <a:avLst>
              <a:gd name="adj" fmla="val 380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Google Shape;846;p53">
            <a:extLst>
              <a:ext uri="{FF2B5EF4-FFF2-40B4-BE49-F238E27FC236}">
                <a16:creationId xmlns:a16="http://schemas.microsoft.com/office/drawing/2014/main" id="{C5D03540-2523-407A-B0E7-D4FAF5FE4B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960" y="1102272"/>
            <a:ext cx="3925003" cy="5248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55;p36">
            <a:extLst>
              <a:ext uri="{FF2B5EF4-FFF2-40B4-BE49-F238E27FC236}">
                <a16:creationId xmlns:a16="http://schemas.microsoft.com/office/drawing/2014/main" id="{F4BA79B4-728D-4129-9976-089E1F102C79}"/>
              </a:ext>
            </a:extLst>
          </p:cNvPr>
          <p:cNvSpPr txBox="1"/>
          <p:nvPr/>
        </p:nvSpPr>
        <p:spPr>
          <a:xfrm>
            <a:off x="6450015" y="2272568"/>
            <a:ext cx="4529797" cy="2907556"/>
          </a:xfrm>
          <a:prstGeom prst="roundRect">
            <a:avLst>
              <a:gd name="adj" fmla="val 7039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Used for both compressed and uncompressed storage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Stores a collection of rows in a file, and within a collection, it stores row data in a columnar format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Fast response time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Better when the original data is flat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Supports light weight index</a:t>
            </a:r>
          </a:p>
        </p:txBody>
      </p:sp>
    </p:spTree>
    <p:extLst>
      <p:ext uri="{BB962C8B-B14F-4D97-AF65-F5344CB8AC3E}">
        <p14:creationId xmlns:p14="http://schemas.microsoft.com/office/powerpoint/2010/main" val="21638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build="p" animBg="1"/>
      <p:bldP spid="7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ing">
            <a:extLst>
              <a:ext uri="{FF2B5EF4-FFF2-40B4-BE49-F238E27FC236}">
                <a16:creationId xmlns:a16="http://schemas.microsoft.com/office/drawing/2014/main" id="{3BF9FFFB-125A-4A25-9171-E15B6DA47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PARQUET FILE FORMAT</a:t>
            </a:r>
          </a:p>
        </p:txBody>
      </p:sp>
      <p:sp>
        <p:nvSpPr>
          <p:cNvPr id="5" name="Google Shape;455;p36">
            <a:extLst>
              <a:ext uri="{FF2B5EF4-FFF2-40B4-BE49-F238E27FC236}">
                <a16:creationId xmlns:a16="http://schemas.microsoft.com/office/drawing/2014/main" id="{7F1E709B-6D29-4968-AE01-B36E8DE6DA58}"/>
              </a:ext>
            </a:extLst>
          </p:cNvPr>
          <p:cNvSpPr txBox="1"/>
          <p:nvPr/>
        </p:nvSpPr>
        <p:spPr>
          <a:xfrm>
            <a:off x="584692" y="1582394"/>
            <a:ext cx="6918325" cy="4287905"/>
          </a:xfrm>
          <a:prstGeom prst="roundRect">
            <a:avLst>
              <a:gd name="adj" fmla="val 380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455;p36">
            <a:extLst>
              <a:ext uri="{FF2B5EF4-FFF2-40B4-BE49-F238E27FC236}">
                <a16:creationId xmlns:a16="http://schemas.microsoft.com/office/drawing/2014/main" id="{F4BA79B4-728D-4129-9976-089E1F102C79}"/>
              </a:ext>
            </a:extLst>
          </p:cNvPr>
          <p:cNvSpPr txBox="1"/>
          <p:nvPr/>
        </p:nvSpPr>
        <p:spPr>
          <a:xfrm>
            <a:off x="7849773" y="2404730"/>
            <a:ext cx="3713871" cy="2643233"/>
          </a:xfrm>
          <a:prstGeom prst="roundRect">
            <a:avLst>
              <a:gd name="adj" fmla="val 7039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Columnar storage - efficient compression storage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Metadata at the end of the file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Supported by all Apache big data products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Used in the case of nested data</a:t>
            </a:r>
          </a:p>
        </p:txBody>
      </p:sp>
      <p:pic>
        <p:nvPicPr>
          <p:cNvPr id="8" name="Google Shape;854;p54">
            <a:extLst>
              <a:ext uri="{FF2B5EF4-FFF2-40B4-BE49-F238E27FC236}">
                <a16:creationId xmlns:a16="http://schemas.microsoft.com/office/drawing/2014/main" id="{E6AD82CA-5259-4FB1-B535-A6DE781E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81" y="1889906"/>
            <a:ext cx="6481346" cy="367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2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build="p" animBg="1"/>
      <p:bldP spid="7" grpI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ey Point">
            <a:extLst>
              <a:ext uri="{FF2B5EF4-FFF2-40B4-BE49-F238E27FC236}">
                <a16:creationId xmlns:a16="http://schemas.microsoft.com/office/drawing/2014/main" id="{47B9251E-A2B4-4E29-9A83-E7125C93B658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60" name="Rectangle: Rounded Corners 8">
              <a:extLst>
                <a:ext uri="{FF2B5EF4-FFF2-40B4-BE49-F238E27FC236}">
                  <a16:creationId xmlns:a16="http://schemas.microsoft.com/office/drawing/2014/main" id="{4B0CB956-EE09-46C9-B3E5-78DE7A4D828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0E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Rectangle: Rounded Corners 8">
              <a:extLst>
                <a:ext uri="{FF2B5EF4-FFF2-40B4-BE49-F238E27FC236}">
                  <a16:creationId xmlns:a16="http://schemas.microsoft.com/office/drawing/2014/main" id="{8C1CDB56-87D1-44B6-B833-8A08E07A752A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74684E-AE26-4E32-A00F-07428EF2A310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05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63" name="Yellow Q">
              <a:extLst>
                <a:ext uri="{FF2B5EF4-FFF2-40B4-BE49-F238E27FC236}">
                  <a16:creationId xmlns:a16="http://schemas.microsoft.com/office/drawing/2014/main" id="{F2BC1C45-CFF9-4C32-8F35-1A90A40219A7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Advanced compression support</a:t>
              </a:r>
            </a:p>
          </p:txBody>
        </p:sp>
      </p:grpSp>
      <p:sp>
        <p:nvSpPr>
          <p:cNvPr id="33" name="Heading">
            <a:extLst>
              <a:ext uri="{FF2B5EF4-FFF2-40B4-BE49-F238E27FC236}">
                <a16:creationId xmlns:a16="http://schemas.microsoft.com/office/drawing/2014/main" id="{58E94D29-AFC3-4C21-B2B5-2ABE4A12A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OF CHOOSING A FILE FORMAT</a:t>
            </a:r>
          </a:p>
        </p:txBody>
      </p:sp>
      <p:grpSp>
        <p:nvGrpSpPr>
          <p:cNvPr id="34" name="Green Point">
            <a:extLst>
              <a:ext uri="{FF2B5EF4-FFF2-40B4-BE49-F238E27FC236}">
                <a16:creationId xmlns:a16="http://schemas.microsoft.com/office/drawing/2014/main" id="{4444A39E-6BA2-4E0A-BBE6-707D21741ED7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1272E0A-4A80-452C-ACEA-BB539CED1F6F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CE2E4241-4019-45E7-B1B8-208479E48F05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8104C1-2464-4B02-9A04-A1C5DFF61487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38" name="Yellow Q">
              <a:extLst>
                <a:ext uri="{FF2B5EF4-FFF2-40B4-BE49-F238E27FC236}">
                  <a16:creationId xmlns:a16="http://schemas.microsoft.com/office/drawing/2014/main" id="{449C7F46-C102-43C5-AC22-714CA3FD3959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Schema evolution support</a:t>
              </a:r>
            </a:p>
          </p:txBody>
        </p:sp>
      </p:grpSp>
      <p:grpSp>
        <p:nvGrpSpPr>
          <p:cNvPr id="39" name="Grey Point">
            <a:extLst>
              <a:ext uri="{FF2B5EF4-FFF2-40B4-BE49-F238E27FC236}">
                <a16:creationId xmlns:a16="http://schemas.microsoft.com/office/drawing/2014/main" id="{FF9B26A3-A12C-4F53-8C68-2EEC3FFB0061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B324ECED-E419-4E79-9BFA-4BA3182C19C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881C8282-A216-4274-8F43-911239E5E193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151473-F8F9-4165-AF79-F0672553DEC7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43" name="Yellow Q">
              <a:extLst>
                <a:ext uri="{FF2B5EF4-FFF2-40B4-BE49-F238E27FC236}">
                  <a16:creationId xmlns:a16="http://schemas.microsoft.com/office/drawing/2014/main" id="{8A14EDD3-AF94-4991-BDB8-19366EE6D757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Splittable files</a:t>
              </a:r>
            </a:p>
          </p:txBody>
        </p:sp>
      </p:grpSp>
      <p:grpSp>
        <p:nvGrpSpPr>
          <p:cNvPr id="44" name="Blue Point">
            <a:extLst>
              <a:ext uri="{FF2B5EF4-FFF2-40B4-BE49-F238E27FC236}">
                <a16:creationId xmlns:a16="http://schemas.microsoft.com/office/drawing/2014/main" id="{9241150C-FF74-4115-8436-6A46DD662B0F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45" name="Rectangle: Rounded Corners 8">
              <a:extLst>
                <a:ext uri="{FF2B5EF4-FFF2-40B4-BE49-F238E27FC236}">
                  <a16:creationId xmlns:a16="http://schemas.microsoft.com/office/drawing/2014/main" id="{1BDC64CD-1D53-468B-A6B5-13AA5DC77BB8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01E63C06-C5A5-48DB-B86B-37EFB2535581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883EB3-321A-481F-A532-072919ED281C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48" name="Yellow Q">
              <a:extLst>
                <a:ext uri="{FF2B5EF4-FFF2-40B4-BE49-F238E27FC236}">
                  <a16:creationId xmlns:a16="http://schemas.microsoft.com/office/drawing/2014/main" id="{AC217B3B-8C6E-45B2-B747-031AE26BDAA6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Faster write time</a:t>
              </a:r>
            </a:p>
          </p:txBody>
        </p:sp>
      </p:grpSp>
      <p:grpSp>
        <p:nvGrpSpPr>
          <p:cNvPr id="49" name="Yellow Point">
            <a:extLst>
              <a:ext uri="{FF2B5EF4-FFF2-40B4-BE49-F238E27FC236}">
                <a16:creationId xmlns:a16="http://schemas.microsoft.com/office/drawing/2014/main" id="{D2F57725-041D-404D-856D-EF6C8BD0FE0C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50" name="Rectangle: Rounded Corners 8">
              <a:extLst>
                <a:ext uri="{FF2B5EF4-FFF2-40B4-BE49-F238E27FC236}">
                  <a16:creationId xmlns:a16="http://schemas.microsoft.com/office/drawing/2014/main" id="{E7CA3076-3476-44BC-A051-70567B0E8E17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1" name="Rectangle: Rounded Corners 8">
              <a:extLst>
                <a:ext uri="{FF2B5EF4-FFF2-40B4-BE49-F238E27FC236}">
                  <a16:creationId xmlns:a16="http://schemas.microsoft.com/office/drawing/2014/main" id="{000A369D-ACF2-449A-8F5C-A8D791777D7B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ED1C92-0DC3-4EA9-936D-25745C7A5A9C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53" name="Yellow Q">
              <a:extLst>
                <a:ext uri="{FF2B5EF4-FFF2-40B4-BE49-F238E27FC236}">
                  <a16:creationId xmlns:a16="http://schemas.microsoft.com/office/drawing/2014/main" id="{399BA6B6-A5AE-4FED-B0FD-8E5C2B886653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Faster read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7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1951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186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417 L 0 -0.1905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6"/>
          <a:stretch/>
        </p:blipFill>
        <p:spPr>
          <a:xfrm>
            <a:off x="0" y="-1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49" y="0"/>
            <a:ext cx="4346357" cy="538903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 txBox="1"/>
          <p:nvPr/>
        </p:nvSpPr>
        <p:spPr>
          <a:xfrm>
            <a:off x="846827" y="1010969"/>
            <a:ext cx="4346400" cy="2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SzPts val="1800"/>
            </a:pPr>
            <a:r>
              <a:rPr lang="en-IN" sz="2489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Course:</a:t>
            </a:r>
            <a:r>
              <a:rPr lang="en-IN" sz="2489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Data Engineering - II</a:t>
            </a:r>
            <a:endParaRPr sz="2489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89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Lecture On:</a:t>
            </a:r>
            <a:r>
              <a:rPr lang="en-IN" sz="2489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IN" sz="2489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Optimising Disk I/O for Spark</a:t>
            </a:r>
            <a:endParaRPr sz="2489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SzPts val="1800"/>
            </a:pPr>
            <a:r>
              <a:rPr lang="en-IN" sz="2489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Instructor: </a:t>
            </a:r>
            <a:r>
              <a:rPr lang="en-IN" sz="2489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Vishwa Mohan</a:t>
            </a:r>
            <a:endParaRPr sz="2489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ing">
            <a:extLst>
              <a:ext uri="{FF2B5EF4-FFF2-40B4-BE49-F238E27FC236}">
                <a16:creationId xmlns:a16="http://schemas.microsoft.com/office/drawing/2014/main" id="{4A3481BE-D8E0-4AB2-8045-6559A1C46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OF USING A COLUMNAR FILE FORMAT</a:t>
            </a:r>
          </a:p>
        </p:txBody>
      </p:sp>
      <p:grpSp>
        <p:nvGrpSpPr>
          <p:cNvPr id="52" name="Grey Point">
            <a:extLst>
              <a:ext uri="{FF2B5EF4-FFF2-40B4-BE49-F238E27FC236}">
                <a16:creationId xmlns:a16="http://schemas.microsoft.com/office/drawing/2014/main" id="{AFE5B747-86EE-43C0-BE59-A0ED64BFBD22}"/>
              </a:ext>
            </a:extLst>
          </p:cNvPr>
          <p:cNvGrpSpPr/>
          <p:nvPr/>
        </p:nvGrpSpPr>
        <p:grpSpPr>
          <a:xfrm>
            <a:off x="2640563" y="4221088"/>
            <a:ext cx="6910875" cy="1134001"/>
            <a:chOff x="6389225" y="1006997"/>
            <a:chExt cx="4726281" cy="775532"/>
          </a:xfrm>
        </p:grpSpPr>
        <p:sp>
          <p:nvSpPr>
            <p:cNvPr id="53" name="Rectangle: Rounded Corners 8">
              <a:extLst>
                <a:ext uri="{FF2B5EF4-FFF2-40B4-BE49-F238E27FC236}">
                  <a16:creationId xmlns:a16="http://schemas.microsoft.com/office/drawing/2014/main" id="{7E3523F3-E633-4542-B624-558638CFF168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Rectangle: Rounded Corners 8">
              <a:extLst>
                <a:ext uri="{FF2B5EF4-FFF2-40B4-BE49-F238E27FC236}">
                  <a16:creationId xmlns:a16="http://schemas.microsoft.com/office/drawing/2014/main" id="{28B4CD73-CB1E-4D24-A3EE-0168397FDF99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9AA778-0039-4A56-830A-C2627ABD22A7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56" name="Yellow Q">
              <a:extLst>
                <a:ext uri="{FF2B5EF4-FFF2-40B4-BE49-F238E27FC236}">
                  <a16:creationId xmlns:a16="http://schemas.microsoft.com/office/drawing/2014/main" id="{5888FB73-9977-4E92-8352-C996EA8B250C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You can use an encoding better suited to modern processors (as the data in a column is of the same type).</a:t>
              </a:r>
            </a:p>
          </p:txBody>
        </p:sp>
      </p:grpSp>
      <p:grpSp>
        <p:nvGrpSpPr>
          <p:cNvPr id="57" name="Blue Point">
            <a:extLst>
              <a:ext uri="{FF2B5EF4-FFF2-40B4-BE49-F238E27FC236}">
                <a16:creationId xmlns:a16="http://schemas.microsoft.com/office/drawing/2014/main" id="{9B88BDB4-8299-4BF8-92B4-C75B0983D998}"/>
              </a:ext>
            </a:extLst>
          </p:cNvPr>
          <p:cNvGrpSpPr/>
          <p:nvPr/>
        </p:nvGrpSpPr>
        <p:grpSpPr>
          <a:xfrm>
            <a:off x="2640563" y="2914269"/>
            <a:ext cx="6910875" cy="1134002"/>
            <a:chOff x="6389225" y="1006997"/>
            <a:chExt cx="4726281" cy="775533"/>
          </a:xfrm>
        </p:grpSpPr>
        <p:sp>
          <p:nvSpPr>
            <p:cNvPr id="58" name="Rectangle: Rounded Corners 8">
              <a:extLst>
                <a:ext uri="{FF2B5EF4-FFF2-40B4-BE49-F238E27FC236}">
                  <a16:creationId xmlns:a16="http://schemas.microsoft.com/office/drawing/2014/main" id="{55BB8419-BAE6-47B0-8DE2-A4778D079C25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Rectangle: Rounded Corners 8">
              <a:extLst>
                <a:ext uri="{FF2B5EF4-FFF2-40B4-BE49-F238E27FC236}">
                  <a16:creationId xmlns:a16="http://schemas.microsoft.com/office/drawing/2014/main" id="{2D25AE0D-47B4-43BF-B71A-BD8AEBABE11A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71EC12-82A5-4DF7-AAE3-59EFEC8A7C64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61" name="Yellow Q">
              <a:extLst>
                <a:ext uri="{FF2B5EF4-FFF2-40B4-BE49-F238E27FC236}">
                  <a16:creationId xmlns:a16="http://schemas.microsoft.com/office/drawing/2014/main" id="{6BD85275-FAB7-4377-826D-7BD0969C0748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I/O will be reduced, as you will scan only a subset of a column</a:t>
              </a:r>
            </a:p>
          </p:txBody>
        </p:sp>
      </p:grpSp>
      <p:grpSp>
        <p:nvGrpSpPr>
          <p:cNvPr id="62" name="Yellow Point">
            <a:extLst>
              <a:ext uri="{FF2B5EF4-FFF2-40B4-BE49-F238E27FC236}">
                <a16:creationId xmlns:a16="http://schemas.microsoft.com/office/drawing/2014/main" id="{18756080-AA85-4501-A4B1-894A35DD88D9}"/>
              </a:ext>
            </a:extLst>
          </p:cNvPr>
          <p:cNvGrpSpPr/>
          <p:nvPr/>
        </p:nvGrpSpPr>
        <p:grpSpPr>
          <a:xfrm>
            <a:off x="2640563" y="1607451"/>
            <a:ext cx="6910875" cy="1134001"/>
            <a:chOff x="6389225" y="1006997"/>
            <a:chExt cx="4726281" cy="775532"/>
          </a:xfrm>
        </p:grpSpPr>
        <p:sp>
          <p:nvSpPr>
            <p:cNvPr id="63" name="Rectangle: Rounded Corners 8">
              <a:extLst>
                <a:ext uri="{FF2B5EF4-FFF2-40B4-BE49-F238E27FC236}">
                  <a16:creationId xmlns:a16="http://schemas.microsoft.com/office/drawing/2014/main" id="{7E32C366-4453-4AFD-B592-A57EF9F439C3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Rectangle: Rounded Corners 8">
              <a:extLst>
                <a:ext uri="{FF2B5EF4-FFF2-40B4-BE49-F238E27FC236}">
                  <a16:creationId xmlns:a16="http://schemas.microsoft.com/office/drawing/2014/main" id="{11DCBC89-950B-441E-855D-2304AE4DE2E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6CE2CA-69D4-4D8D-92E6-4C10ECE0A704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Arial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endParaRPr>
            </a:p>
          </p:txBody>
        </p:sp>
        <p:sp>
          <p:nvSpPr>
            <p:cNvPr id="66" name="Yellow Q">
              <a:extLst>
                <a:ext uri="{FF2B5EF4-FFF2-40B4-BE49-F238E27FC236}">
                  <a16:creationId xmlns:a16="http://schemas.microsoft.com/office/drawing/2014/main" id="{E55BAA9F-370B-41D3-A5C6-625B31F7CD78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Better compression, as the data is more homogenous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7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8"/>
          <p:cNvSpPr txBox="1"/>
          <p:nvPr/>
        </p:nvSpPr>
        <p:spPr>
          <a:xfrm>
            <a:off x="1138400" y="1412776"/>
            <a:ext cx="9915200" cy="2062596"/>
          </a:xfrm>
          <a:prstGeom prst="roundRect">
            <a:avLst>
              <a:gd name="adj" fmla="val 9278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IN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Serialisation: </a:t>
            </a:r>
            <a:r>
              <a:rPr lang="en-IN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 mechanism to convert the state of an object to a byte stream</a:t>
            </a:r>
            <a:endParaRPr sz="24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IN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Deserialisation: </a:t>
            </a:r>
            <a:r>
              <a:rPr lang="en-IN" sz="2400" dirty="0">
                <a:solidFill>
                  <a:srgbClr val="3333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The process of converting a byte stream to an object is known as deserialisation.</a:t>
            </a:r>
            <a:endParaRPr sz="2400" dirty="0">
              <a:solidFill>
                <a:srgbClr val="33333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927" name="Google Shape;927;p58"/>
          <p:cNvCxnSpPr>
            <a:cxnSpLocks/>
            <a:stCxn id="926" idx="2"/>
            <a:endCxn id="928" idx="0"/>
          </p:cNvCxnSpPr>
          <p:nvPr/>
        </p:nvCxnSpPr>
        <p:spPr>
          <a:xfrm rot="5400000">
            <a:off x="4018862" y="2908428"/>
            <a:ext cx="1510195" cy="2644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29" name="Google Shape;929;p58"/>
          <p:cNvCxnSpPr>
            <a:cxnSpLocks/>
            <a:stCxn id="926" idx="2"/>
            <a:endCxn id="930" idx="0"/>
          </p:cNvCxnSpPr>
          <p:nvPr/>
        </p:nvCxnSpPr>
        <p:spPr>
          <a:xfrm rot="16200000" flipH="1">
            <a:off x="6685245" y="2886127"/>
            <a:ext cx="1510195" cy="26886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28" name="Google Shape;928;p58"/>
          <p:cNvSpPr txBox="1"/>
          <p:nvPr/>
        </p:nvSpPr>
        <p:spPr>
          <a:xfrm>
            <a:off x="2022517" y="4985567"/>
            <a:ext cx="2858800" cy="603600"/>
          </a:xfrm>
          <a:prstGeom prst="roundRect">
            <a:avLst/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dirty="0">
                <a:latin typeface="Lato"/>
                <a:ea typeface="Lato"/>
                <a:cs typeface="Lato"/>
                <a:sym typeface="Lato"/>
              </a:rPr>
              <a:t>Marshal Serialiser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58"/>
          <p:cNvSpPr txBox="1"/>
          <p:nvPr/>
        </p:nvSpPr>
        <p:spPr>
          <a:xfrm>
            <a:off x="7399884" y="4985567"/>
            <a:ext cx="2769600" cy="603600"/>
          </a:xfrm>
          <a:prstGeom prst="roundRect">
            <a:avLst/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dirty="0">
                <a:latin typeface="Lato"/>
                <a:ea typeface="Lato"/>
                <a:cs typeface="Lato"/>
                <a:sym typeface="Lato"/>
              </a:rPr>
              <a:t>Pickle Serialiser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Heading">
            <a:extLst>
              <a:ext uri="{FF2B5EF4-FFF2-40B4-BE49-F238E27FC236}">
                <a16:creationId xmlns:a16="http://schemas.microsoft.com/office/drawing/2014/main" id="{CE5E720E-EBDF-4E79-B276-82327440A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SERIALISATION?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 build="p" animBg="1"/>
      <p:bldP spid="926" grpId="1" build="allAtOnce" animBg="1"/>
      <p:bldP spid="928" grpId="0" animBg="1"/>
      <p:bldP spid="928" grpId="1" animBg="1"/>
      <p:bldP spid="930" grpId="0" animBg="1"/>
      <p:bldP spid="930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6;p58">
            <a:extLst>
              <a:ext uri="{FF2B5EF4-FFF2-40B4-BE49-F238E27FC236}">
                <a16:creationId xmlns:a16="http://schemas.microsoft.com/office/drawing/2014/main" id="{BE74E6D5-4B5B-4CD7-8D52-017F3B037EDA}"/>
              </a:ext>
            </a:extLst>
          </p:cNvPr>
          <p:cNvSpPr txBox="1"/>
          <p:nvPr/>
        </p:nvSpPr>
        <p:spPr>
          <a:xfrm>
            <a:off x="1138400" y="1412776"/>
            <a:ext cx="9915200" cy="4778474"/>
          </a:xfrm>
          <a:prstGeom prst="roundRect">
            <a:avLst>
              <a:gd name="adj" fmla="val 4095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Serialisation is implemented for maintaining performance in distributed systems.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Serialisation is helpful when you want to save objects to a disk or send them over networks.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For example, RDDs may be serialised to:</a:t>
            </a:r>
          </a:p>
          <a:p>
            <a:pPr marL="6840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Decrease memory usage when stored in a serialised form</a:t>
            </a:r>
          </a:p>
          <a:p>
            <a:pPr marL="6840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Reduce network bottleneck in processes such as shuffling</a:t>
            </a:r>
          </a:p>
          <a:p>
            <a:pPr marL="6840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Tune Performance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Another example is that objects can be serialised so they can be sent to the Spark worker nodes.</a:t>
            </a:r>
          </a:p>
        </p:txBody>
      </p:sp>
      <p:sp>
        <p:nvSpPr>
          <p:cNvPr id="6" name="Heading">
            <a:extLst>
              <a:ext uri="{FF2B5EF4-FFF2-40B4-BE49-F238E27FC236}">
                <a16:creationId xmlns:a16="http://schemas.microsoft.com/office/drawing/2014/main" id="{B8CDD9C9-676B-4914-A48C-AECEABB31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SERIALISATION?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5" grpId="1" build="allAtOnce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ividing Line">
            <a:extLst>
              <a:ext uri="{FF2B5EF4-FFF2-40B4-BE49-F238E27FC236}">
                <a16:creationId xmlns:a16="http://schemas.microsoft.com/office/drawing/2014/main" id="{7746C3DD-656B-4501-B21F-6DD364CFCB36}"/>
              </a:ext>
            </a:extLst>
          </p:cNvPr>
          <p:cNvCxnSpPr>
            <a:cxnSpLocks/>
          </p:cNvCxnSpPr>
          <p:nvPr/>
        </p:nvCxnSpPr>
        <p:spPr>
          <a:xfrm>
            <a:off x="6096000" y="2461367"/>
            <a:ext cx="0" cy="2303820"/>
          </a:xfrm>
          <a:prstGeom prst="line">
            <a:avLst/>
          </a:prstGeom>
          <a:ln w="254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Blue P2 Patch">
            <a:extLst>
              <a:ext uri="{FF2B5EF4-FFF2-40B4-BE49-F238E27FC236}">
                <a16:creationId xmlns:a16="http://schemas.microsoft.com/office/drawing/2014/main" id="{E47DAC2F-851A-4744-B1FF-7F1A1D0DD71A}"/>
              </a:ext>
            </a:extLst>
          </p:cNvPr>
          <p:cNvGrpSpPr/>
          <p:nvPr/>
        </p:nvGrpSpPr>
        <p:grpSpPr>
          <a:xfrm flipH="1">
            <a:off x="6011174" y="3734417"/>
            <a:ext cx="6085088" cy="909052"/>
            <a:chOff x="101316" y="1324259"/>
            <a:chExt cx="6085088" cy="909052"/>
          </a:xfrm>
        </p:grpSpPr>
        <p:sp>
          <p:nvSpPr>
            <p:cNvPr id="6" name="Yellow P1 Line">
              <a:extLst>
                <a:ext uri="{FF2B5EF4-FFF2-40B4-BE49-F238E27FC236}">
                  <a16:creationId xmlns:a16="http://schemas.microsoft.com/office/drawing/2014/main" id="{EA906060-414D-441C-8A25-BF44FC98F521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" name="Yellow Small Circle">
              <a:extLst>
                <a:ext uri="{FF2B5EF4-FFF2-40B4-BE49-F238E27FC236}">
                  <a16:creationId xmlns:a16="http://schemas.microsoft.com/office/drawing/2014/main" id="{F13ABA6F-76E9-4CAC-A3FC-46BB9F0B2B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8D8FCC-3283-47BA-B83B-88DA8B25FD2B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91E26B-3757-4C92-8A9E-4507262DC0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" name="Yellow Patch">
              <a:extLst>
                <a:ext uri="{FF2B5EF4-FFF2-40B4-BE49-F238E27FC236}">
                  <a16:creationId xmlns:a16="http://schemas.microsoft.com/office/drawing/2014/main" id="{0A3CF0A0-8220-46B5-AE6F-2938FA7AAC01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FD96285-AAAA-4AA4-BB8A-16855EB3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00EBA612-F1E7-495D-8110-FE6ACCC8C53D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9" name="Yellow Big Circle">
              <a:extLst>
                <a:ext uri="{FF2B5EF4-FFF2-40B4-BE49-F238E27FC236}">
                  <a16:creationId xmlns:a16="http://schemas.microsoft.com/office/drawing/2014/main" id="{2E974565-1027-4F18-B146-6F3A27BA8E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DCAB56-20C5-4FED-B21A-F6E990F91C9C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B4B37A-564C-412B-8E2E-4C3C809707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6" name="Blue P2">
            <a:extLst>
              <a:ext uri="{FF2B5EF4-FFF2-40B4-BE49-F238E27FC236}">
                <a16:creationId xmlns:a16="http://schemas.microsoft.com/office/drawing/2014/main" id="{B2554E1F-17E9-465A-9176-A0C1CC8A0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3846957"/>
            <a:ext cx="4307185" cy="66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nearly every Python object type</a:t>
            </a:r>
          </a:p>
        </p:txBody>
      </p:sp>
      <p:grpSp>
        <p:nvGrpSpPr>
          <p:cNvPr id="17" name="Yellow P2 Patch">
            <a:extLst>
              <a:ext uri="{FF2B5EF4-FFF2-40B4-BE49-F238E27FC236}">
                <a16:creationId xmlns:a16="http://schemas.microsoft.com/office/drawing/2014/main" id="{298A565D-C9CC-4197-A5A3-3BC340CB4396}"/>
              </a:ext>
            </a:extLst>
          </p:cNvPr>
          <p:cNvGrpSpPr/>
          <p:nvPr/>
        </p:nvGrpSpPr>
        <p:grpSpPr>
          <a:xfrm>
            <a:off x="204213" y="3734417"/>
            <a:ext cx="5982191" cy="909052"/>
            <a:chOff x="204213" y="1324259"/>
            <a:chExt cx="5982191" cy="909052"/>
          </a:xfrm>
        </p:grpSpPr>
        <p:sp>
          <p:nvSpPr>
            <p:cNvPr id="18" name="Yellow P1 Line">
              <a:extLst>
                <a:ext uri="{FF2B5EF4-FFF2-40B4-BE49-F238E27FC236}">
                  <a16:creationId xmlns:a16="http://schemas.microsoft.com/office/drawing/2014/main" id="{6828F3FA-020E-49BC-8762-67BA3809A7B7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9" name="Yellow Small Circle">
              <a:extLst>
                <a:ext uri="{FF2B5EF4-FFF2-40B4-BE49-F238E27FC236}">
                  <a16:creationId xmlns:a16="http://schemas.microsoft.com/office/drawing/2014/main" id="{F58521C0-726D-4C42-8FA4-DB48DBFE64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A770857-A677-4086-922C-EEBE35699CF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314757B-7F99-4F4E-8F91-3D70B42739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0" name="Yellow Patch">
              <a:extLst>
                <a:ext uri="{FF2B5EF4-FFF2-40B4-BE49-F238E27FC236}">
                  <a16:creationId xmlns:a16="http://schemas.microsoft.com/office/drawing/2014/main" id="{D22CBB71-8D73-4DD6-9EAD-31C8914767F4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D001DC0-B41C-4AEC-BA53-7E90AF3680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5" name="Rectangle 29">
                <a:extLst>
                  <a:ext uri="{FF2B5EF4-FFF2-40B4-BE49-F238E27FC236}">
                    <a16:creationId xmlns:a16="http://schemas.microsoft.com/office/drawing/2014/main" id="{CA456864-FC84-4839-B820-33EE67FEFBA6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1" name="Yellow Big Circle">
              <a:extLst>
                <a:ext uri="{FF2B5EF4-FFF2-40B4-BE49-F238E27FC236}">
                  <a16:creationId xmlns:a16="http://schemas.microsoft.com/office/drawing/2014/main" id="{1DD9E5FF-C3A4-4123-87C3-E5F1E84E12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29717C-3A40-4A85-B313-F7A846DB3A7E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8A4027-C273-4737-8D66-95343340DE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28" name="Yellow P2">
            <a:extLst>
              <a:ext uri="{FF2B5EF4-FFF2-40B4-BE49-F238E27FC236}">
                <a16:creationId xmlns:a16="http://schemas.microsoft.com/office/drawing/2014/main" id="{FF2A818F-250C-4BB5-A84F-6987E2DA9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3995139"/>
            <a:ext cx="4307185" cy="36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fewer data types</a:t>
            </a:r>
          </a:p>
        </p:txBody>
      </p:sp>
      <p:grpSp>
        <p:nvGrpSpPr>
          <p:cNvPr id="77" name="Blue P1 Patch">
            <a:extLst>
              <a:ext uri="{FF2B5EF4-FFF2-40B4-BE49-F238E27FC236}">
                <a16:creationId xmlns:a16="http://schemas.microsoft.com/office/drawing/2014/main" id="{6C806D8A-5F69-4969-977A-3FBE8B7F34D0}"/>
              </a:ext>
            </a:extLst>
          </p:cNvPr>
          <p:cNvGrpSpPr/>
          <p:nvPr/>
        </p:nvGrpSpPr>
        <p:grpSpPr>
          <a:xfrm flipH="1">
            <a:off x="6011174" y="2532418"/>
            <a:ext cx="6085088" cy="909052"/>
            <a:chOff x="101316" y="1324259"/>
            <a:chExt cx="6085088" cy="909052"/>
          </a:xfrm>
        </p:grpSpPr>
        <p:sp>
          <p:nvSpPr>
            <p:cNvPr id="78" name="Yellow P1 Line">
              <a:extLst>
                <a:ext uri="{FF2B5EF4-FFF2-40B4-BE49-F238E27FC236}">
                  <a16:creationId xmlns:a16="http://schemas.microsoft.com/office/drawing/2014/main" id="{35A46B0B-D1D2-421F-A0C6-24602D7274E0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9" name="Yellow Small Circle">
              <a:extLst>
                <a:ext uri="{FF2B5EF4-FFF2-40B4-BE49-F238E27FC236}">
                  <a16:creationId xmlns:a16="http://schemas.microsoft.com/office/drawing/2014/main" id="{24F1ECA1-D902-458C-A9CE-C6508CCD1F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F2A87A6-BF10-40DA-B690-FB87FCABB212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CCF19FE-EA2E-42E5-80DF-3AA5AADD1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0" name="Yellow Patch">
              <a:extLst>
                <a:ext uri="{FF2B5EF4-FFF2-40B4-BE49-F238E27FC236}">
                  <a16:creationId xmlns:a16="http://schemas.microsoft.com/office/drawing/2014/main" id="{897BA76C-E390-4C3A-A777-71F48DFF8DA3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77C9526-37BD-459A-9906-322E66CB81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5" name="Rectangle 29">
                <a:extLst>
                  <a:ext uri="{FF2B5EF4-FFF2-40B4-BE49-F238E27FC236}">
                    <a16:creationId xmlns:a16="http://schemas.microsoft.com/office/drawing/2014/main" id="{6B6F226D-E137-4377-8535-99B0C8578BA9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1" name="Yellow Big Circle">
              <a:extLst>
                <a:ext uri="{FF2B5EF4-FFF2-40B4-BE49-F238E27FC236}">
                  <a16:creationId xmlns:a16="http://schemas.microsoft.com/office/drawing/2014/main" id="{37BA9F99-705D-4089-ABA7-BD8CB4B630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902B14-25DE-4A7B-BC91-C4909DDA4DF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1F949C-2D44-4F91-97CE-F89D1126F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88" name="Blue P1">
            <a:extLst>
              <a:ext uri="{FF2B5EF4-FFF2-40B4-BE49-F238E27FC236}">
                <a16:creationId xmlns:a16="http://schemas.microsoft.com/office/drawing/2014/main" id="{F29A2C37-42AA-4814-9ACB-1FC99AB9B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2793140"/>
            <a:ext cx="4307185" cy="36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Comparatively slower</a:t>
            </a:r>
          </a:p>
        </p:txBody>
      </p:sp>
      <p:grpSp>
        <p:nvGrpSpPr>
          <p:cNvPr id="89" name="Yellow P1 Patch">
            <a:extLst>
              <a:ext uri="{FF2B5EF4-FFF2-40B4-BE49-F238E27FC236}">
                <a16:creationId xmlns:a16="http://schemas.microsoft.com/office/drawing/2014/main" id="{7F6D411E-7E8B-47D0-8A6C-798BE9EEC2E6}"/>
              </a:ext>
            </a:extLst>
          </p:cNvPr>
          <p:cNvGrpSpPr/>
          <p:nvPr/>
        </p:nvGrpSpPr>
        <p:grpSpPr>
          <a:xfrm>
            <a:off x="204213" y="2532418"/>
            <a:ext cx="5982191" cy="909052"/>
            <a:chOff x="204213" y="1324259"/>
            <a:chExt cx="5982191" cy="909052"/>
          </a:xfrm>
        </p:grpSpPr>
        <p:sp>
          <p:nvSpPr>
            <p:cNvPr id="90" name="Yellow P1 Line">
              <a:extLst>
                <a:ext uri="{FF2B5EF4-FFF2-40B4-BE49-F238E27FC236}">
                  <a16:creationId xmlns:a16="http://schemas.microsoft.com/office/drawing/2014/main" id="{1CBB9BE1-5EBE-4C82-9061-3A687DBFC921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1" name="Yellow Small Circle">
              <a:extLst>
                <a:ext uri="{FF2B5EF4-FFF2-40B4-BE49-F238E27FC236}">
                  <a16:creationId xmlns:a16="http://schemas.microsoft.com/office/drawing/2014/main" id="{9701EC90-0E97-4AEE-AB72-7F12CA06D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11D0254-7FEC-4116-9311-08C9013AFFA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003E720-704B-45F7-936C-7E41A120B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92" name="Yellow Patch">
              <a:extLst>
                <a:ext uri="{FF2B5EF4-FFF2-40B4-BE49-F238E27FC236}">
                  <a16:creationId xmlns:a16="http://schemas.microsoft.com/office/drawing/2014/main" id="{4434EAF0-57FA-4E8A-8E1E-DD91DCAB32B4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DC364EF7-E20F-4AE3-978F-16FCFD61EB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7" name="Rectangle 29">
                <a:extLst>
                  <a:ext uri="{FF2B5EF4-FFF2-40B4-BE49-F238E27FC236}">
                    <a16:creationId xmlns:a16="http://schemas.microsoft.com/office/drawing/2014/main" id="{0B7A417C-226B-4086-81B5-E9575F1E9A61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93" name="Yellow Big Circle">
              <a:extLst>
                <a:ext uri="{FF2B5EF4-FFF2-40B4-BE49-F238E27FC236}">
                  <a16:creationId xmlns:a16="http://schemas.microsoft.com/office/drawing/2014/main" id="{CEC92A91-9F8B-405F-B3D4-A7A862F88E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B90A652-4350-40E1-880B-869066493CB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EFFA1F-06A5-4A6A-8435-4D758FB65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0" name="Yellow P1">
            <a:extLst>
              <a:ext uri="{FF2B5EF4-FFF2-40B4-BE49-F238E27FC236}">
                <a16:creationId xmlns:a16="http://schemas.microsoft.com/office/drawing/2014/main" id="{28DD376D-E408-458C-9BD9-6B34D36C4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2793139"/>
            <a:ext cx="4307185" cy="36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Faster</a:t>
            </a:r>
          </a:p>
        </p:txBody>
      </p:sp>
      <p:sp>
        <p:nvSpPr>
          <p:cNvPr id="101" name="Yellow Heading">
            <a:extLst>
              <a:ext uri="{FF2B5EF4-FFF2-40B4-BE49-F238E27FC236}">
                <a16:creationId xmlns:a16="http://schemas.microsoft.com/office/drawing/2014/main" id="{6CD0F719-E860-49F9-B79A-C351981432F9}"/>
              </a:ext>
            </a:extLst>
          </p:cNvPr>
          <p:cNvSpPr/>
          <p:nvPr/>
        </p:nvSpPr>
        <p:spPr>
          <a:xfrm>
            <a:off x="2090679" y="1861466"/>
            <a:ext cx="2209259" cy="393954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200"/>
              </a:spcAft>
              <a:buClrTx/>
            </a:pPr>
            <a:r>
              <a:rPr lang="en-US" sz="2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Marshal Serialiser</a:t>
            </a:r>
          </a:p>
        </p:txBody>
      </p:sp>
      <p:sp>
        <p:nvSpPr>
          <p:cNvPr id="102" name="Blue Heading">
            <a:extLst>
              <a:ext uri="{FF2B5EF4-FFF2-40B4-BE49-F238E27FC236}">
                <a16:creationId xmlns:a16="http://schemas.microsoft.com/office/drawing/2014/main" id="{41361630-C0B2-46BC-A6B9-A380D7A1CD9B}"/>
              </a:ext>
            </a:extLst>
          </p:cNvPr>
          <p:cNvSpPr/>
          <p:nvPr/>
        </p:nvSpPr>
        <p:spPr>
          <a:xfrm>
            <a:off x="8065306" y="1861466"/>
            <a:ext cx="1976824" cy="393954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200"/>
              </a:spcAft>
              <a:buClrTx/>
            </a:pPr>
            <a:r>
              <a:rPr lang="en-US" sz="2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Pickle Serialiser</a:t>
            </a:r>
          </a:p>
        </p:txBody>
      </p:sp>
      <p:sp>
        <p:nvSpPr>
          <p:cNvPr id="103" name="Heading">
            <a:extLst>
              <a:ext uri="{FF2B5EF4-FFF2-40B4-BE49-F238E27FC236}">
                <a16:creationId xmlns:a16="http://schemas.microsoft.com/office/drawing/2014/main" id="{AD11ACF2-2976-4BDE-A0D5-8C777AC56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406" y="204321"/>
            <a:ext cx="6679188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SERIALISERS ARE SET DURING THE CREATION OF </a:t>
            </a:r>
            <a:r>
              <a:rPr lang="en-US" altLang="en-US" sz="2400" b="1" kern="1200" dirty="0">
                <a:solidFill>
                  <a:srgbClr val="EE283C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SPARKCONTEXT.</a:t>
            </a:r>
          </a:p>
        </p:txBody>
      </p:sp>
      <p:sp>
        <p:nvSpPr>
          <p:cNvPr id="104" name="Rectangle 29">
            <a:extLst>
              <a:ext uri="{FF2B5EF4-FFF2-40B4-BE49-F238E27FC236}">
                <a16:creationId xmlns:a16="http://schemas.microsoft.com/office/drawing/2014/main" id="{C83E215F-BD54-4EE2-9E4B-F8F6CE5CDFBD}"/>
              </a:ext>
            </a:extLst>
          </p:cNvPr>
          <p:cNvSpPr/>
          <p:nvPr/>
        </p:nvSpPr>
        <p:spPr>
          <a:xfrm flipH="1">
            <a:off x="11343967" y="1456652"/>
            <a:ext cx="848031" cy="4773005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5547 h 914599"/>
              <a:gd name="connsiteX1" fmla="*/ 4324832 w 4324832"/>
              <a:gd name="connsiteY1" fmla="*/ 0 h 914599"/>
              <a:gd name="connsiteX2" fmla="*/ 4324832 w 4324832"/>
              <a:gd name="connsiteY2" fmla="*/ 877728 h 914599"/>
              <a:gd name="connsiteX3" fmla="*/ 0 w 4324832"/>
              <a:gd name="connsiteY3" fmla="*/ 914599 h 914599"/>
              <a:gd name="connsiteX4" fmla="*/ 0 w 4324832"/>
              <a:gd name="connsiteY4" fmla="*/ 5547 h 914599"/>
              <a:gd name="connsiteX0" fmla="*/ 0 w 4603422"/>
              <a:gd name="connsiteY0" fmla="*/ 5547 h 926788"/>
              <a:gd name="connsiteX1" fmla="*/ 4324832 w 4603422"/>
              <a:gd name="connsiteY1" fmla="*/ 0 h 926788"/>
              <a:gd name="connsiteX2" fmla="*/ 4603422 w 4603422"/>
              <a:gd name="connsiteY2" fmla="*/ 926788 h 926788"/>
              <a:gd name="connsiteX3" fmla="*/ 0 w 4603422"/>
              <a:gd name="connsiteY3" fmla="*/ 914599 h 926788"/>
              <a:gd name="connsiteX4" fmla="*/ 0 w 4603422"/>
              <a:gd name="connsiteY4" fmla="*/ 5547 h 9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422" h="926788">
                <a:moveTo>
                  <a:pt x="0" y="5547"/>
                </a:moveTo>
                <a:lnTo>
                  <a:pt x="4324832" y="0"/>
                </a:lnTo>
                <a:lnTo>
                  <a:pt x="4603422" y="926788"/>
                </a:lnTo>
                <a:lnTo>
                  <a:pt x="0" y="914599"/>
                </a:lnTo>
                <a:lnTo>
                  <a:pt x="0" y="5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5" name="Rectangle 29">
            <a:extLst>
              <a:ext uri="{FF2B5EF4-FFF2-40B4-BE49-F238E27FC236}">
                <a16:creationId xmlns:a16="http://schemas.microsoft.com/office/drawing/2014/main" id="{40662E8A-0329-4D21-A246-6C7D7C89A9E2}"/>
              </a:ext>
            </a:extLst>
          </p:cNvPr>
          <p:cNvSpPr/>
          <p:nvPr/>
        </p:nvSpPr>
        <p:spPr>
          <a:xfrm flipH="1">
            <a:off x="65295" y="1470559"/>
            <a:ext cx="777924" cy="4681664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3767628 w 4324832"/>
              <a:gd name="connsiteY2" fmla="*/ 900216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3767628"/>
              <a:gd name="connsiteY0" fmla="*/ 0 h 909052"/>
              <a:gd name="connsiteX1" fmla="*/ 3767628 w 3767628"/>
              <a:gd name="connsiteY1" fmla="*/ 1462 h 909052"/>
              <a:gd name="connsiteX2" fmla="*/ 3767628 w 3767628"/>
              <a:gd name="connsiteY2" fmla="*/ 900216 h 909052"/>
              <a:gd name="connsiteX3" fmla="*/ 0 w 3767628"/>
              <a:gd name="connsiteY3" fmla="*/ 909052 h 909052"/>
              <a:gd name="connsiteX4" fmla="*/ 0 w 3767628"/>
              <a:gd name="connsiteY4" fmla="*/ 0 h 90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7628" h="909052">
                <a:moveTo>
                  <a:pt x="0" y="0"/>
                </a:moveTo>
                <a:lnTo>
                  <a:pt x="3767628" y="1462"/>
                </a:lnTo>
                <a:lnTo>
                  <a:pt x="3767628" y="900216"/>
                </a:lnTo>
                <a:lnTo>
                  <a:pt x="0" y="9090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91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8" grpId="0"/>
      <p:bldP spid="28" grpId="1"/>
      <p:bldP spid="88" grpId="0"/>
      <p:bldP spid="88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3" grpId="1" animBg="1"/>
      <p:bldP spid="104" grpId="0" animBg="1"/>
      <p:bldP spid="10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eading">
            <a:extLst>
              <a:ext uri="{FF2B5EF4-FFF2-40B4-BE49-F238E27FC236}">
                <a16:creationId xmlns:a16="http://schemas.microsoft.com/office/drawing/2014/main" id="{58E94D29-AFC3-4C21-B2B5-2ABE4A12A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MEMORY MANAGEMENT PARAMETERS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LEVELS SUPPORTED BY SPARK</a:t>
            </a:r>
          </a:p>
        </p:txBody>
      </p:sp>
      <p:grpSp>
        <p:nvGrpSpPr>
          <p:cNvPr id="84" name="Green Point">
            <a:extLst>
              <a:ext uri="{FF2B5EF4-FFF2-40B4-BE49-F238E27FC236}">
                <a16:creationId xmlns:a16="http://schemas.microsoft.com/office/drawing/2014/main" id="{72BCB74B-288A-4D8A-8838-F1723F3B2ECA}"/>
              </a:ext>
            </a:extLst>
          </p:cNvPr>
          <p:cNvGrpSpPr/>
          <p:nvPr/>
        </p:nvGrpSpPr>
        <p:grpSpPr>
          <a:xfrm>
            <a:off x="2640563" y="5196060"/>
            <a:ext cx="6910875" cy="1134001"/>
            <a:chOff x="6389225" y="1006997"/>
            <a:chExt cx="4726281" cy="775532"/>
          </a:xfrm>
        </p:grpSpPr>
        <p:sp>
          <p:nvSpPr>
            <p:cNvPr id="85" name="Rectangle: Rounded Corners 8">
              <a:extLst>
                <a:ext uri="{FF2B5EF4-FFF2-40B4-BE49-F238E27FC236}">
                  <a16:creationId xmlns:a16="http://schemas.microsoft.com/office/drawing/2014/main" id="{6594D79B-58B5-4F36-AEA5-0DCC323F4333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CE6E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Rectangle: Rounded Corners 8">
              <a:extLst>
                <a:ext uri="{FF2B5EF4-FFF2-40B4-BE49-F238E27FC236}">
                  <a16:creationId xmlns:a16="http://schemas.microsoft.com/office/drawing/2014/main" id="{DCC51C24-4ED7-46CD-93B9-76A1007CC3CE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63267D3-518E-46A3-92F5-95F39ACE7773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06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8" name="Yellow Q">
              <a:extLst>
                <a:ext uri="{FF2B5EF4-FFF2-40B4-BE49-F238E27FC236}">
                  <a16:creationId xmlns:a16="http://schemas.microsoft.com/office/drawing/2014/main" id="{5455E94C-B1EA-42AC-972A-EE753DC93E6E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MEMORY_ONLY_2 and MEMORY_AND_DISK_2</a:t>
              </a:r>
            </a:p>
          </p:txBody>
        </p:sp>
      </p:grpSp>
      <p:grpSp>
        <p:nvGrpSpPr>
          <p:cNvPr id="89" name="Grey Point">
            <a:extLst>
              <a:ext uri="{FF2B5EF4-FFF2-40B4-BE49-F238E27FC236}">
                <a16:creationId xmlns:a16="http://schemas.microsoft.com/office/drawing/2014/main" id="{A49AB595-D45B-4A50-8B40-2ACEF7D26D95}"/>
              </a:ext>
            </a:extLst>
          </p:cNvPr>
          <p:cNvGrpSpPr/>
          <p:nvPr/>
        </p:nvGrpSpPr>
        <p:grpSpPr>
          <a:xfrm>
            <a:off x="2640563" y="3889243"/>
            <a:ext cx="6910875" cy="1134001"/>
            <a:chOff x="6389225" y="1006997"/>
            <a:chExt cx="4726281" cy="775532"/>
          </a:xfrm>
        </p:grpSpPr>
        <p:sp>
          <p:nvSpPr>
            <p:cNvPr id="90" name="Rectangle: Rounded Corners 8">
              <a:extLst>
                <a:ext uri="{FF2B5EF4-FFF2-40B4-BE49-F238E27FC236}">
                  <a16:creationId xmlns:a16="http://schemas.microsoft.com/office/drawing/2014/main" id="{A7E82C71-AF60-4C03-94DE-965A7D7561EF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0E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: Rounded Corners 8">
              <a:extLst>
                <a:ext uri="{FF2B5EF4-FFF2-40B4-BE49-F238E27FC236}">
                  <a16:creationId xmlns:a16="http://schemas.microsoft.com/office/drawing/2014/main" id="{3170DE71-DAF6-45A9-A6B0-E4D5E180CAD8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5388B1-800B-4D8D-AAD0-E7D7534F20AA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05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3" name="Yellow Q">
              <a:extLst>
                <a:ext uri="{FF2B5EF4-FFF2-40B4-BE49-F238E27FC236}">
                  <a16:creationId xmlns:a16="http://schemas.microsoft.com/office/drawing/2014/main" id="{24A6E943-D658-44A2-B459-0E27D2BDD02A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DISK_ONLY</a:t>
              </a:r>
            </a:p>
          </p:txBody>
        </p:sp>
      </p:grpSp>
      <p:grpSp>
        <p:nvGrpSpPr>
          <p:cNvPr id="94" name="Green Point">
            <a:extLst>
              <a:ext uri="{FF2B5EF4-FFF2-40B4-BE49-F238E27FC236}">
                <a16:creationId xmlns:a16="http://schemas.microsoft.com/office/drawing/2014/main" id="{8703DADB-F45B-4F31-8334-009E3871AA14}"/>
              </a:ext>
            </a:extLst>
          </p:cNvPr>
          <p:cNvGrpSpPr/>
          <p:nvPr/>
        </p:nvGrpSpPr>
        <p:grpSpPr>
          <a:xfrm>
            <a:off x="2640563" y="5196060"/>
            <a:ext cx="6910875" cy="1134001"/>
            <a:chOff x="6389225" y="1006997"/>
            <a:chExt cx="4726281" cy="775532"/>
          </a:xfrm>
        </p:grpSpPr>
        <p:sp>
          <p:nvSpPr>
            <p:cNvPr id="95" name="Rectangle: Rounded Corners 8">
              <a:extLst>
                <a:ext uri="{FF2B5EF4-FFF2-40B4-BE49-F238E27FC236}">
                  <a16:creationId xmlns:a16="http://schemas.microsoft.com/office/drawing/2014/main" id="{0B364342-7122-49F1-833E-D22CD2F5C51B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: Rounded Corners 8">
              <a:extLst>
                <a:ext uri="{FF2B5EF4-FFF2-40B4-BE49-F238E27FC236}">
                  <a16:creationId xmlns:a16="http://schemas.microsoft.com/office/drawing/2014/main" id="{CF75409C-50B0-4C4D-BB74-5BB8B0C058A0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0610EE7-DA7D-4234-BC93-E4E1AE292880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8" name="Yellow Q">
              <a:extLst>
                <a:ext uri="{FF2B5EF4-FFF2-40B4-BE49-F238E27FC236}">
                  <a16:creationId xmlns:a16="http://schemas.microsoft.com/office/drawing/2014/main" id="{CC08B52A-DAB9-40E4-AF70-10E3222963CF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MEMORY_AND_DISK_SER</a:t>
              </a:r>
            </a:p>
          </p:txBody>
        </p:sp>
      </p:grpSp>
      <p:grpSp>
        <p:nvGrpSpPr>
          <p:cNvPr id="99" name="Grey Point">
            <a:extLst>
              <a:ext uri="{FF2B5EF4-FFF2-40B4-BE49-F238E27FC236}">
                <a16:creationId xmlns:a16="http://schemas.microsoft.com/office/drawing/2014/main" id="{B62ECFEA-7F48-4F39-82AD-CE62D88699D6}"/>
              </a:ext>
            </a:extLst>
          </p:cNvPr>
          <p:cNvGrpSpPr/>
          <p:nvPr/>
        </p:nvGrpSpPr>
        <p:grpSpPr>
          <a:xfrm>
            <a:off x="2640563" y="3889243"/>
            <a:ext cx="6910875" cy="1134001"/>
            <a:chOff x="6389225" y="1006997"/>
            <a:chExt cx="4726281" cy="775532"/>
          </a:xfrm>
        </p:grpSpPr>
        <p:sp>
          <p:nvSpPr>
            <p:cNvPr id="100" name="Rectangle: Rounded Corners 8">
              <a:extLst>
                <a:ext uri="{FF2B5EF4-FFF2-40B4-BE49-F238E27FC236}">
                  <a16:creationId xmlns:a16="http://schemas.microsoft.com/office/drawing/2014/main" id="{27403964-D55C-46F3-9FC8-F0FC1DA5C7E9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: Rounded Corners 8">
              <a:extLst>
                <a:ext uri="{FF2B5EF4-FFF2-40B4-BE49-F238E27FC236}">
                  <a16:creationId xmlns:a16="http://schemas.microsoft.com/office/drawing/2014/main" id="{27B5EF26-AB39-444B-8175-C11E4F9D668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F79000-C210-46C9-9245-AD22045D2CC3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3" name="Yellow Q">
              <a:extLst>
                <a:ext uri="{FF2B5EF4-FFF2-40B4-BE49-F238E27FC236}">
                  <a16:creationId xmlns:a16="http://schemas.microsoft.com/office/drawing/2014/main" id="{2BAB1F73-5D36-4756-B58C-526EF7EE6939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MEMORY_ONLY_SER</a:t>
              </a:r>
            </a:p>
          </p:txBody>
        </p:sp>
      </p:grpSp>
      <p:grpSp>
        <p:nvGrpSpPr>
          <p:cNvPr id="104" name="Blue Point">
            <a:extLst>
              <a:ext uri="{FF2B5EF4-FFF2-40B4-BE49-F238E27FC236}">
                <a16:creationId xmlns:a16="http://schemas.microsoft.com/office/drawing/2014/main" id="{AA14918E-3917-4BE9-B9F6-BF24F0B20FC5}"/>
              </a:ext>
            </a:extLst>
          </p:cNvPr>
          <p:cNvGrpSpPr/>
          <p:nvPr/>
        </p:nvGrpSpPr>
        <p:grpSpPr>
          <a:xfrm>
            <a:off x="2640563" y="2582424"/>
            <a:ext cx="6910875" cy="1134002"/>
            <a:chOff x="6389225" y="1006997"/>
            <a:chExt cx="4726281" cy="775533"/>
          </a:xfrm>
        </p:grpSpPr>
        <p:sp>
          <p:nvSpPr>
            <p:cNvPr id="105" name="Rectangle: Rounded Corners 8">
              <a:extLst>
                <a:ext uri="{FF2B5EF4-FFF2-40B4-BE49-F238E27FC236}">
                  <a16:creationId xmlns:a16="http://schemas.microsoft.com/office/drawing/2014/main" id="{44D6D676-F0C3-4AC2-B845-AC64BA6F0484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FF61554F-AD74-4709-AFCF-DCF93D88BED8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40FE00-811C-44A0-9BEC-9A10BF7D9064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8" name="Yellow Q">
              <a:extLst>
                <a:ext uri="{FF2B5EF4-FFF2-40B4-BE49-F238E27FC236}">
                  <a16:creationId xmlns:a16="http://schemas.microsoft.com/office/drawing/2014/main" id="{B85B5FEE-A98F-41C9-815F-969CFF52FC02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MEMORY_AND_DISK</a:t>
              </a:r>
            </a:p>
          </p:txBody>
        </p:sp>
      </p:grpSp>
      <p:grpSp>
        <p:nvGrpSpPr>
          <p:cNvPr id="109" name="Yellow Point">
            <a:extLst>
              <a:ext uri="{FF2B5EF4-FFF2-40B4-BE49-F238E27FC236}">
                <a16:creationId xmlns:a16="http://schemas.microsoft.com/office/drawing/2014/main" id="{05EC178E-B9D8-444F-A993-D3310E6B20D8}"/>
              </a:ext>
            </a:extLst>
          </p:cNvPr>
          <p:cNvGrpSpPr/>
          <p:nvPr/>
        </p:nvGrpSpPr>
        <p:grpSpPr>
          <a:xfrm>
            <a:off x="2640563" y="1275606"/>
            <a:ext cx="6910875" cy="1134001"/>
            <a:chOff x="6389225" y="1006997"/>
            <a:chExt cx="4726281" cy="775532"/>
          </a:xfrm>
        </p:grpSpPr>
        <p:sp>
          <p:nvSpPr>
            <p:cNvPr id="110" name="Rectangle: Rounded Corners 8">
              <a:extLst>
                <a:ext uri="{FF2B5EF4-FFF2-40B4-BE49-F238E27FC236}">
                  <a16:creationId xmlns:a16="http://schemas.microsoft.com/office/drawing/2014/main" id="{A8A63520-22F1-45FC-8F4E-8B9E8F28ADA1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: Rounded Corners 8">
              <a:extLst>
                <a:ext uri="{FF2B5EF4-FFF2-40B4-BE49-F238E27FC236}">
                  <a16:creationId xmlns:a16="http://schemas.microsoft.com/office/drawing/2014/main" id="{16F6466E-B17E-46C1-B84F-B693DE8CCD22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44DCF78-A588-48E1-B31D-D49BD94E8B22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3" name="Yellow Q">
              <a:extLst>
                <a:ext uri="{FF2B5EF4-FFF2-40B4-BE49-F238E27FC236}">
                  <a16:creationId xmlns:a16="http://schemas.microsoft.com/office/drawing/2014/main" id="{2CE62F8B-ACEC-4693-AC25-998A8729FFDE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MEMORY_ONLY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89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833 L 0 -0.3835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7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417 L 0 -0.3807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ing">
            <a:extLst>
              <a:ext uri="{FF2B5EF4-FFF2-40B4-BE49-F238E27FC236}">
                <a16:creationId xmlns:a16="http://schemas.microsoft.com/office/drawing/2014/main" id="{1A0E522E-D51D-4617-B34E-93A0CB2BF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RDD PERSISTENCE: MEMORY ONLY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C58DF4-E0EA-412A-8BB2-1B359834A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6909" y="1228891"/>
            <a:ext cx="815755" cy="8725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364C36C-5744-4B80-B696-66FB49405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6909" y="5131163"/>
            <a:ext cx="815755" cy="8725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19279F-4662-4690-B771-3DF8CE4E04CF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2291344" y="1665178"/>
            <a:ext cx="2305565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569877-FC89-4BB4-B697-6D66D1CD1B9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291344" y="3616314"/>
            <a:ext cx="2305565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DEB55-0D37-43C8-9985-50BB15B89B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12664" y="5567450"/>
            <a:ext cx="2305566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7B42EA-949D-4615-AE81-B7B065CF0B5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412664" y="1665178"/>
            <a:ext cx="2305566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6DF8E94-6344-4620-9A6F-A6B04140EAEB}"/>
              </a:ext>
            </a:extLst>
          </p:cNvPr>
          <p:cNvGrpSpPr/>
          <p:nvPr/>
        </p:nvGrpSpPr>
        <p:grpSpPr>
          <a:xfrm>
            <a:off x="1475589" y="2780420"/>
            <a:ext cx="815755" cy="1272181"/>
            <a:chOff x="1475589" y="2780420"/>
            <a:chExt cx="815755" cy="127218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B9B56E6-5540-4460-A9AD-CD2C6B03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5589" y="3180027"/>
              <a:ext cx="815755" cy="8725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DDA1CB-398D-4BFF-B8E8-DA1B5F37CBA0}"/>
                </a:ext>
              </a:extLst>
            </p:cNvPr>
            <p:cNvSpPr txBox="1"/>
            <p:nvPr/>
          </p:nvSpPr>
          <p:spPr>
            <a:xfrm>
              <a:off x="1662252" y="2780420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RDD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DE5287-7E72-4674-9511-BD79911E9D0B}"/>
              </a:ext>
            </a:extLst>
          </p:cNvPr>
          <p:cNvGrpSpPr/>
          <p:nvPr/>
        </p:nvGrpSpPr>
        <p:grpSpPr>
          <a:xfrm>
            <a:off x="7718230" y="1209764"/>
            <a:ext cx="2130286" cy="1294275"/>
            <a:chOff x="7718230" y="1209764"/>
            <a:chExt cx="2130286" cy="129427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5A3D228-5E20-4017-96E6-1550E5DB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8230" y="1209764"/>
              <a:ext cx="2130286" cy="9108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C1AA93-E5AB-45A7-8F34-3513B9827F53}"/>
                </a:ext>
              </a:extLst>
            </p:cNvPr>
            <p:cNvSpPr txBox="1"/>
            <p:nvPr/>
          </p:nvSpPr>
          <p:spPr>
            <a:xfrm>
              <a:off x="8400255" y="2257818"/>
              <a:ext cx="76623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CCAF58-015F-40B4-9C6C-B852922D714E}"/>
              </a:ext>
            </a:extLst>
          </p:cNvPr>
          <p:cNvGrpSpPr/>
          <p:nvPr/>
        </p:nvGrpSpPr>
        <p:grpSpPr>
          <a:xfrm>
            <a:off x="7718230" y="5112036"/>
            <a:ext cx="2130286" cy="1299489"/>
            <a:chOff x="7718230" y="5112036"/>
            <a:chExt cx="2130286" cy="129948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A1E3D18-95A6-4C8B-8E79-DE7455041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8230" y="5112036"/>
              <a:ext cx="2130286" cy="9108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6C1F89-B07E-4142-9B10-D647DC845A72}"/>
                </a:ext>
              </a:extLst>
            </p:cNvPr>
            <p:cNvSpPr txBox="1"/>
            <p:nvPr/>
          </p:nvSpPr>
          <p:spPr>
            <a:xfrm>
              <a:off x="8400256" y="6165304"/>
              <a:ext cx="76623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9D5348-8C77-41B6-8DB5-2C7447C3D1B8}"/>
              </a:ext>
            </a:extLst>
          </p:cNvPr>
          <p:cNvSpPr txBox="1"/>
          <p:nvPr/>
        </p:nvSpPr>
        <p:spPr>
          <a:xfrm>
            <a:off x="1044299" y="5106089"/>
            <a:ext cx="1678344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rdd.persist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(MEMORY_ONLY)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9B86CD-0624-468B-9167-3E577D37FC68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H="1" flipV="1">
            <a:off x="1883467" y="4052601"/>
            <a:ext cx="4" cy="105348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/>
      <p:bldP spid="1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ing">
            <a:extLst>
              <a:ext uri="{FF2B5EF4-FFF2-40B4-BE49-F238E27FC236}">
                <a16:creationId xmlns:a16="http://schemas.microsoft.com/office/drawing/2014/main" id="{C4074BA6-F1C7-4800-BD89-55DD72ED9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RDD PERSISTENCE: MEMORY &amp; DISK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251854-7E10-41F4-B062-BA8773359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514" y="1228891"/>
            <a:ext cx="815755" cy="8725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3415E47-E9A8-4FC7-AD1C-234E0E14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514" y="5131163"/>
            <a:ext cx="815755" cy="872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0BE7F2-39F1-4007-98A3-77A7D97F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514" y="3180027"/>
            <a:ext cx="815755" cy="8725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F78EBE-5052-41EA-8843-447BD87A9D2A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2291344" y="1665178"/>
            <a:ext cx="3068170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E612EC-E3B7-48F4-9B78-D5C61875CD6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91344" y="3616314"/>
            <a:ext cx="3068170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8299D8-B43C-401F-A953-B92A7EBBD09E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291344" y="3616314"/>
            <a:ext cx="3068170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1FE3FB-E51F-4B61-9624-DECB1C37E57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175269" y="5567450"/>
            <a:ext cx="3068170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FAA91C-6A7B-4668-9A85-FEF5B4635366}"/>
              </a:ext>
            </a:extLst>
          </p:cNvPr>
          <p:cNvCxnSpPr>
            <a:cxnSpLocks/>
            <a:stCxn id="9" idx="3"/>
            <a:endCxn id="5" idx="0"/>
          </p:cNvCxnSpPr>
          <p:nvPr/>
        </p:nvCxnSpPr>
        <p:spPr>
          <a:xfrm>
            <a:off x="6175269" y="3616314"/>
            <a:ext cx="3539356" cy="3273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660714-49FC-4BFB-B813-690D5F7F6086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6175269" y="1665178"/>
            <a:ext cx="3068170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99A512-161B-4270-870E-2970964E20ED}"/>
              </a:ext>
            </a:extLst>
          </p:cNvPr>
          <p:cNvGrpSpPr/>
          <p:nvPr/>
        </p:nvGrpSpPr>
        <p:grpSpPr>
          <a:xfrm>
            <a:off x="1475589" y="2780420"/>
            <a:ext cx="815755" cy="1272181"/>
            <a:chOff x="1475589" y="2780420"/>
            <a:chExt cx="815755" cy="127218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E49BBD5-A4D3-47D0-A00F-84880802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5589" y="3180027"/>
              <a:ext cx="815755" cy="8725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8B6B26-FA66-431E-8DEC-16827C188433}"/>
                </a:ext>
              </a:extLst>
            </p:cNvPr>
            <p:cNvSpPr txBox="1"/>
            <p:nvPr/>
          </p:nvSpPr>
          <p:spPr>
            <a:xfrm>
              <a:off x="1662252" y="2780420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RDD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9900D6-6E0D-4D2E-8C69-501FFE880AF2}"/>
              </a:ext>
            </a:extLst>
          </p:cNvPr>
          <p:cNvGrpSpPr/>
          <p:nvPr/>
        </p:nvGrpSpPr>
        <p:grpSpPr>
          <a:xfrm>
            <a:off x="9243439" y="1209764"/>
            <a:ext cx="2130286" cy="1294275"/>
            <a:chOff x="9243439" y="1209764"/>
            <a:chExt cx="2130286" cy="129427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FF726F6-1C27-4AA8-AC9B-2A0F324C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43439" y="1209764"/>
              <a:ext cx="2130286" cy="9108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311C85-E441-47B2-A84D-D18E54B0C196}"/>
                </a:ext>
              </a:extLst>
            </p:cNvPr>
            <p:cNvSpPr txBox="1"/>
            <p:nvPr/>
          </p:nvSpPr>
          <p:spPr>
            <a:xfrm>
              <a:off x="9925464" y="2257818"/>
              <a:ext cx="76623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8923E5-24C3-4C12-BD1B-C55A32621F1C}"/>
              </a:ext>
            </a:extLst>
          </p:cNvPr>
          <p:cNvGrpSpPr/>
          <p:nvPr/>
        </p:nvGrpSpPr>
        <p:grpSpPr>
          <a:xfrm>
            <a:off x="9714625" y="3186571"/>
            <a:ext cx="1187916" cy="1208730"/>
            <a:chOff x="9714625" y="3186571"/>
            <a:chExt cx="1187916" cy="120873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A8772A0-B732-4A12-87B3-42FC9DFA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V="1">
              <a:off x="9875568" y="3025628"/>
              <a:ext cx="866029" cy="118791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BEC71-523B-4569-8897-9FDF87B28608}"/>
                </a:ext>
              </a:extLst>
            </p:cNvPr>
            <p:cNvSpPr txBox="1"/>
            <p:nvPr/>
          </p:nvSpPr>
          <p:spPr>
            <a:xfrm>
              <a:off x="10109811" y="4149080"/>
              <a:ext cx="39754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Disk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B2534D-6904-4DF8-BAE5-E7901E8E66D0}"/>
              </a:ext>
            </a:extLst>
          </p:cNvPr>
          <p:cNvGrpSpPr/>
          <p:nvPr/>
        </p:nvGrpSpPr>
        <p:grpSpPr>
          <a:xfrm>
            <a:off x="9243439" y="5112036"/>
            <a:ext cx="2130286" cy="1299489"/>
            <a:chOff x="9243439" y="5112036"/>
            <a:chExt cx="2130286" cy="129948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DC87AD9-D3E5-49ED-B128-2A153CD8B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43439" y="5112036"/>
              <a:ext cx="2130286" cy="91082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3AB250-2CF2-46FE-9B78-ABA208B0EA86}"/>
                </a:ext>
              </a:extLst>
            </p:cNvPr>
            <p:cNvSpPr txBox="1"/>
            <p:nvPr/>
          </p:nvSpPr>
          <p:spPr>
            <a:xfrm>
              <a:off x="9925465" y="6165304"/>
              <a:ext cx="76623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316E9C8-848F-47AD-8BF6-CEA12D5822DC}"/>
              </a:ext>
            </a:extLst>
          </p:cNvPr>
          <p:cNvSpPr txBox="1"/>
          <p:nvPr/>
        </p:nvSpPr>
        <p:spPr>
          <a:xfrm>
            <a:off x="818276" y="5106089"/>
            <a:ext cx="2130390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rdd.persist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(MEMORY_AND_DISK)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A67BB5-2055-4C50-BA62-B9240954975C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H="1" flipV="1">
            <a:off x="1883467" y="4052601"/>
            <a:ext cx="4" cy="105348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9" grpId="0"/>
      <p:bldP spid="3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ing">
            <a:extLst>
              <a:ext uri="{FF2B5EF4-FFF2-40B4-BE49-F238E27FC236}">
                <a16:creationId xmlns:a16="http://schemas.microsoft.com/office/drawing/2014/main" id="{F4F58425-4B66-469D-BFFA-FFDBD0237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RDD PERSISTENCE: MEMORY ONLY SERIALIZED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CC94AF-1F60-46CE-8DDB-865193A21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6909" y="1228891"/>
            <a:ext cx="815755" cy="8725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A496896-0E85-4C98-B82F-115251B7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6909" y="5131163"/>
            <a:ext cx="815755" cy="8725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6B4E2-7F43-4F38-833F-C11BB1EF0061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2291344" y="1665178"/>
            <a:ext cx="2305565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3FA8E5-EDFA-42E3-ADCB-32A466C18E41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2291344" y="3616314"/>
            <a:ext cx="2305565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A6FE6-A0A6-4275-A6F4-69ADE96D4CA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412664" y="5567450"/>
            <a:ext cx="2305566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E8E407-567C-4C97-B232-3B9B50C5615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412664" y="1665178"/>
            <a:ext cx="2305566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EBC0BA-2C40-487A-9C21-243AC3AF3F0A}"/>
              </a:ext>
            </a:extLst>
          </p:cNvPr>
          <p:cNvGrpSpPr/>
          <p:nvPr/>
        </p:nvGrpSpPr>
        <p:grpSpPr>
          <a:xfrm>
            <a:off x="1475589" y="2780420"/>
            <a:ext cx="815755" cy="1272181"/>
            <a:chOff x="1475589" y="2780420"/>
            <a:chExt cx="815755" cy="127218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8B87CEF-B90F-46B1-8796-F4305252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5589" y="3180027"/>
              <a:ext cx="815755" cy="8725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7B4950-B3B7-401F-8902-F4900E1366D9}"/>
                </a:ext>
              </a:extLst>
            </p:cNvPr>
            <p:cNvSpPr txBox="1"/>
            <p:nvPr/>
          </p:nvSpPr>
          <p:spPr>
            <a:xfrm>
              <a:off x="1662252" y="2780420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RDD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AA94B9-672D-4711-B767-2BC989B87BC5}"/>
              </a:ext>
            </a:extLst>
          </p:cNvPr>
          <p:cNvGrpSpPr/>
          <p:nvPr/>
        </p:nvGrpSpPr>
        <p:grpSpPr>
          <a:xfrm>
            <a:off x="7718230" y="1209764"/>
            <a:ext cx="2130286" cy="1294275"/>
            <a:chOff x="7718230" y="1209764"/>
            <a:chExt cx="2130286" cy="129427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99579AC-CB4B-429F-8866-9C5D1704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8230" y="1209764"/>
              <a:ext cx="2130286" cy="91082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06029C-F227-4D1F-86C9-1D76E8B96CF9}"/>
                </a:ext>
              </a:extLst>
            </p:cNvPr>
            <p:cNvSpPr txBox="1"/>
            <p:nvPr/>
          </p:nvSpPr>
          <p:spPr>
            <a:xfrm>
              <a:off x="8400255" y="2257818"/>
              <a:ext cx="76623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D23EFA-287F-4075-B532-6BD7370CF5EB}"/>
              </a:ext>
            </a:extLst>
          </p:cNvPr>
          <p:cNvGrpSpPr/>
          <p:nvPr/>
        </p:nvGrpSpPr>
        <p:grpSpPr>
          <a:xfrm>
            <a:off x="7718230" y="5112036"/>
            <a:ext cx="2130286" cy="1299489"/>
            <a:chOff x="7718230" y="5112036"/>
            <a:chExt cx="2130286" cy="1299489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743EEC4-97CE-4CC5-A7F3-98910BF10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8230" y="5112036"/>
              <a:ext cx="2130286" cy="9108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76F1A5-05C7-4BEC-BD0B-4DED2A7E8DF3}"/>
                </a:ext>
              </a:extLst>
            </p:cNvPr>
            <p:cNvSpPr txBox="1"/>
            <p:nvPr/>
          </p:nvSpPr>
          <p:spPr>
            <a:xfrm>
              <a:off x="8400256" y="6165304"/>
              <a:ext cx="76623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6FA01C-2BCB-4A36-ADA0-72DB2E510AAA}"/>
              </a:ext>
            </a:extLst>
          </p:cNvPr>
          <p:cNvSpPr txBox="1"/>
          <p:nvPr/>
        </p:nvSpPr>
        <p:spPr>
          <a:xfrm>
            <a:off x="818276" y="5106089"/>
            <a:ext cx="2130391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rdd.persist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(MEMORY_ONLY_SER)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278D27-E230-4810-9890-FDCD09443E12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1883467" y="4052601"/>
            <a:ext cx="5" cy="105348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BD2E932-F6A3-4B72-88ED-2BF27262CBEA}"/>
              </a:ext>
            </a:extLst>
          </p:cNvPr>
          <p:cNvSpPr/>
          <p:nvPr/>
        </p:nvSpPr>
        <p:spPr>
          <a:xfrm>
            <a:off x="9840416" y="1667939"/>
            <a:ext cx="650890" cy="3896751"/>
          </a:xfrm>
          <a:prstGeom prst="rightBrace">
            <a:avLst>
              <a:gd name="adj1" fmla="val 21301"/>
              <a:gd name="adj2" fmla="val 50000"/>
            </a:avLst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C5C208-1C1B-499A-A751-ABA2BFA07E99}"/>
              </a:ext>
            </a:extLst>
          </p:cNvPr>
          <p:cNvSpPr txBox="1"/>
          <p:nvPr/>
        </p:nvSpPr>
        <p:spPr>
          <a:xfrm>
            <a:off x="10611734" y="3246982"/>
            <a:ext cx="1059585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 as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Serialized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/>
      <p:bldP spid="21" grpId="1"/>
      <p:bldP spid="25" grpId="0" animBg="1"/>
      <p:bldP spid="25" grpId="1" animBg="1"/>
      <p:bldP spid="27" grpId="0"/>
      <p:bldP spid="2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ing">
            <a:extLst>
              <a:ext uri="{FF2B5EF4-FFF2-40B4-BE49-F238E27FC236}">
                <a16:creationId xmlns:a16="http://schemas.microsoft.com/office/drawing/2014/main" id="{EDE303DF-3545-4DBF-81BD-089165B0F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RDD PERSISTENCE: MEMORY &amp; DISK SERIALIZED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3C8FF9-AEA7-44D4-8BD5-9A141BC08279}"/>
              </a:ext>
            </a:extLst>
          </p:cNvPr>
          <p:cNvGrpSpPr/>
          <p:nvPr/>
        </p:nvGrpSpPr>
        <p:grpSpPr>
          <a:xfrm>
            <a:off x="1475589" y="2780420"/>
            <a:ext cx="815755" cy="1272181"/>
            <a:chOff x="1475589" y="2780420"/>
            <a:chExt cx="815755" cy="127218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9B47F8D-7DA1-4CD9-A84C-F2043DF2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5589" y="3180027"/>
              <a:ext cx="815755" cy="8725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F9E6BD-5B92-4974-AC1D-7F50D3F731C9}"/>
                </a:ext>
              </a:extLst>
            </p:cNvPr>
            <p:cNvSpPr txBox="1"/>
            <p:nvPr/>
          </p:nvSpPr>
          <p:spPr>
            <a:xfrm>
              <a:off x="1662252" y="2780420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RDD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8A445EE-9E7B-4DF7-BFFB-CF643C55E2CD}"/>
              </a:ext>
            </a:extLst>
          </p:cNvPr>
          <p:cNvSpPr txBox="1"/>
          <p:nvPr/>
        </p:nvSpPr>
        <p:spPr>
          <a:xfrm>
            <a:off x="592253" y="5106089"/>
            <a:ext cx="2582438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rdd.persist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(MEMORY_AND_DISK_SER)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DE8160-6A8A-499A-BB35-961EE2367838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H="1" flipV="1">
            <a:off x="1883467" y="4052601"/>
            <a:ext cx="5" cy="105348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D160084-8249-43B7-B928-642121148C32}"/>
              </a:ext>
            </a:extLst>
          </p:cNvPr>
          <p:cNvSpPr/>
          <p:nvPr/>
        </p:nvSpPr>
        <p:spPr>
          <a:xfrm rot="16200000">
            <a:off x="8014049" y="729993"/>
            <a:ext cx="423507" cy="4093329"/>
          </a:xfrm>
          <a:prstGeom prst="rightBrace">
            <a:avLst>
              <a:gd name="adj1" fmla="val 21301"/>
              <a:gd name="adj2" fmla="val 50000"/>
            </a:avLst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48111-2BBC-43AD-B478-4DE57A1B0AA8}"/>
              </a:ext>
            </a:extLst>
          </p:cNvPr>
          <p:cNvSpPr txBox="1"/>
          <p:nvPr/>
        </p:nvSpPr>
        <p:spPr>
          <a:xfrm>
            <a:off x="6870463" y="2132138"/>
            <a:ext cx="271067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 as Serialized Java Object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1C82764-C52B-44B3-9578-0A30D9DF1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1684" y="3180027"/>
            <a:ext cx="815755" cy="87257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E46EEE-C73A-4C43-AD05-C9C0192142BF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2291344" y="3616314"/>
            <a:ext cx="1120340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77987D-575C-40C2-9BE8-D1170FB2D4AC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4227439" y="3616314"/>
            <a:ext cx="1120340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18A605-9BD9-48A7-AFC0-8E7C004C4900}"/>
              </a:ext>
            </a:extLst>
          </p:cNvPr>
          <p:cNvGrpSpPr/>
          <p:nvPr/>
        </p:nvGrpSpPr>
        <p:grpSpPr>
          <a:xfrm>
            <a:off x="5347779" y="3202301"/>
            <a:ext cx="1936624" cy="1193000"/>
            <a:chOff x="5347779" y="3202301"/>
            <a:chExt cx="1936624" cy="1193000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B7D2A78-0383-4ED5-8A93-72AA02C20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7779" y="3202301"/>
              <a:ext cx="1936624" cy="8280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415AB4-9B23-4B15-9AB4-E0EBD04B5BDD}"/>
                </a:ext>
              </a:extLst>
            </p:cNvPr>
            <p:cNvSpPr txBox="1"/>
            <p:nvPr/>
          </p:nvSpPr>
          <p:spPr>
            <a:xfrm>
              <a:off x="5932973" y="4149080"/>
              <a:ext cx="76623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360288-41C2-409E-A769-C0E199C796CF}"/>
              </a:ext>
            </a:extLst>
          </p:cNvPr>
          <p:cNvGrpSpPr/>
          <p:nvPr/>
        </p:nvGrpSpPr>
        <p:grpSpPr>
          <a:xfrm>
            <a:off x="9714625" y="3186571"/>
            <a:ext cx="1187916" cy="1208730"/>
            <a:chOff x="9714625" y="3186571"/>
            <a:chExt cx="1187916" cy="1208730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512ECE1-77F3-440C-B3CB-45A07E040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V="1">
              <a:off x="9875568" y="3025628"/>
              <a:ext cx="866029" cy="118791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7B0F7F-521F-4B9C-9DB5-67D1E2B5C1D4}"/>
                </a:ext>
              </a:extLst>
            </p:cNvPr>
            <p:cNvSpPr txBox="1"/>
            <p:nvPr/>
          </p:nvSpPr>
          <p:spPr>
            <a:xfrm>
              <a:off x="10109811" y="4149080"/>
              <a:ext cx="39754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Disk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D0BE6-B9E4-4D3F-8446-1EC97F785022}"/>
              </a:ext>
            </a:extLst>
          </p:cNvPr>
          <p:cNvCxnSpPr>
            <a:cxnSpLocks/>
            <a:stCxn id="33" idx="3"/>
            <a:endCxn id="37" idx="0"/>
          </p:cNvCxnSpPr>
          <p:nvPr/>
        </p:nvCxnSpPr>
        <p:spPr>
          <a:xfrm>
            <a:off x="7284403" y="3616314"/>
            <a:ext cx="2430222" cy="3273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A657485-BEBB-43EE-B938-28E4B8C9912E}"/>
              </a:ext>
            </a:extLst>
          </p:cNvPr>
          <p:cNvSpPr txBox="1"/>
          <p:nvPr/>
        </p:nvSpPr>
        <p:spPr>
          <a:xfrm>
            <a:off x="7779769" y="3056777"/>
            <a:ext cx="1439497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excess data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goes to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/>
      <p:bldP spid="16" grpId="1"/>
      <p:bldP spid="18" grpId="0" animBg="1"/>
      <p:bldP spid="18" grpId="1" animBg="1"/>
      <p:bldP spid="19" grpId="0"/>
      <p:bldP spid="19" grpId="1"/>
      <p:bldP spid="44" grpId="0"/>
      <p:bldP spid="4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ing">
            <a:extLst>
              <a:ext uri="{FF2B5EF4-FFF2-40B4-BE49-F238E27FC236}">
                <a16:creationId xmlns:a16="http://schemas.microsoft.com/office/drawing/2014/main" id="{FB754F6B-69AF-4EF9-9C60-A804B648E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RDD PERSISTENCE: DISK ONLY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AB6F9A-3BD4-40F4-9EBF-43CB45983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5107" y="1228891"/>
            <a:ext cx="815755" cy="8725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98FEA7D-6614-4C0A-AB1F-B70B1A0F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5107" y="5131163"/>
            <a:ext cx="815755" cy="8725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814B57-92F0-4957-857D-08E54E804442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2291344" y="1665178"/>
            <a:ext cx="3303763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ABDF2-43DB-46CA-812A-C03B5E7D7FA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2291344" y="3616314"/>
            <a:ext cx="3303763" cy="195113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DC5F88-38C1-4510-BD63-2C0524798AFA}"/>
              </a:ext>
            </a:extLst>
          </p:cNvPr>
          <p:cNvCxnSpPr>
            <a:cxnSpLocks/>
            <a:stCxn id="6" idx="3"/>
            <a:endCxn id="24" idx="0"/>
          </p:cNvCxnSpPr>
          <p:nvPr/>
        </p:nvCxnSpPr>
        <p:spPr>
          <a:xfrm>
            <a:off x="6410862" y="5567450"/>
            <a:ext cx="3303764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B93BE4-01E9-412B-B76B-6FCE75B207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410862" y="1665178"/>
            <a:ext cx="3303763" cy="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9D41E84-A0FB-4DD3-9FED-3120D958ABF8}"/>
              </a:ext>
            </a:extLst>
          </p:cNvPr>
          <p:cNvGrpSpPr/>
          <p:nvPr/>
        </p:nvGrpSpPr>
        <p:grpSpPr>
          <a:xfrm>
            <a:off x="1475589" y="2780420"/>
            <a:ext cx="815755" cy="1272181"/>
            <a:chOff x="1475589" y="2780420"/>
            <a:chExt cx="815755" cy="127218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CB5D245-20B9-4F8E-A336-5B18E66AB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5589" y="3180027"/>
              <a:ext cx="815755" cy="8725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4C8803-D4C2-4C71-B615-6E16C321A235}"/>
                </a:ext>
              </a:extLst>
            </p:cNvPr>
            <p:cNvSpPr txBox="1"/>
            <p:nvPr/>
          </p:nvSpPr>
          <p:spPr>
            <a:xfrm>
              <a:off x="1662252" y="2780420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RDD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4786C8-DC1A-466A-AE31-DF6403C3E6DA}"/>
              </a:ext>
            </a:extLst>
          </p:cNvPr>
          <p:cNvGrpSpPr/>
          <p:nvPr/>
        </p:nvGrpSpPr>
        <p:grpSpPr>
          <a:xfrm>
            <a:off x="9714625" y="1232163"/>
            <a:ext cx="1187916" cy="1271876"/>
            <a:chOff x="9714625" y="1232163"/>
            <a:chExt cx="1187916" cy="127187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F948916-E506-409C-861F-FEA1A8B2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V="1">
              <a:off x="9875568" y="1071220"/>
              <a:ext cx="866029" cy="11879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98B1F7-582E-419C-B339-4FEF70656DF2}"/>
                </a:ext>
              </a:extLst>
            </p:cNvPr>
            <p:cNvSpPr txBox="1"/>
            <p:nvPr/>
          </p:nvSpPr>
          <p:spPr>
            <a:xfrm>
              <a:off x="10109809" y="2257818"/>
              <a:ext cx="39754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Disk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A65E59-8BDB-4439-B6D3-709819D34D62}"/>
              </a:ext>
            </a:extLst>
          </p:cNvPr>
          <p:cNvSpPr txBox="1"/>
          <p:nvPr/>
        </p:nvSpPr>
        <p:spPr>
          <a:xfrm>
            <a:off x="1274331" y="5106089"/>
            <a:ext cx="1218283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rdd.persist</a:t>
            </a:r>
            <a:b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(DISK_ONLY)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E552CF-22ED-45F6-B245-071C197FF1A2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1883467" y="4052601"/>
            <a:ext cx="6" cy="105348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DF2445-E512-4A50-85FB-944E3D947EA2}"/>
              </a:ext>
            </a:extLst>
          </p:cNvPr>
          <p:cNvGrpSpPr/>
          <p:nvPr/>
        </p:nvGrpSpPr>
        <p:grpSpPr>
          <a:xfrm>
            <a:off x="9714626" y="5134435"/>
            <a:ext cx="1187916" cy="1277090"/>
            <a:chOff x="9714626" y="5134435"/>
            <a:chExt cx="1187916" cy="12770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627398-32D4-4360-8A2A-B6F59DC174AC}"/>
                </a:ext>
              </a:extLst>
            </p:cNvPr>
            <p:cNvSpPr txBox="1"/>
            <p:nvPr/>
          </p:nvSpPr>
          <p:spPr>
            <a:xfrm>
              <a:off x="10109810" y="6165304"/>
              <a:ext cx="39754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IN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Disk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7A4B485-B6FC-4501-A901-48466EC0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V="1">
              <a:off x="9875569" y="4973492"/>
              <a:ext cx="866029" cy="11879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/>
        </p:nvSpPr>
        <p:spPr>
          <a:xfrm>
            <a:off x="7062833" y="2848035"/>
            <a:ext cx="4500517" cy="1733428"/>
          </a:xfrm>
          <a:prstGeom prst="roundRect">
            <a:avLst>
              <a:gd name="adj" fmla="val 1172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r>
              <a:rPr lang="en-IN" sz="1800" b="1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Amazon EMR</a:t>
            </a:r>
            <a:r>
              <a:rPr lang="en-IN" sz="1800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is a managed cluster platform that simplifies running big data frameworks, such as </a:t>
            </a:r>
            <a:r>
              <a:rPr lang="en-IN" sz="1800" b="1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Apache Hadoop</a:t>
            </a:r>
            <a:r>
              <a:rPr lang="en-IN" sz="1800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IN" sz="1800" b="1" dirty="0">
                <a:solidFill>
                  <a:srgbClr val="EE283C"/>
                </a:solidFill>
                <a:latin typeface="Lato"/>
                <a:ea typeface="Lato"/>
                <a:cs typeface="Lato"/>
                <a:sym typeface="Lato"/>
              </a:rPr>
              <a:t>Apache Spark</a:t>
            </a:r>
            <a:r>
              <a:rPr lang="en-IN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IN" sz="1800" dirty="0">
                <a:latin typeface="Lato"/>
                <a:ea typeface="Lato"/>
                <a:cs typeface="Lato"/>
                <a:sym typeface="Lato"/>
              </a:rPr>
              <a:t> on AWS to process and analyse vast amounts of data.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Heading">
            <a:extLst>
              <a:ext uri="{FF2B5EF4-FFF2-40B4-BE49-F238E27FC236}">
                <a16:creationId xmlns:a16="http://schemas.microsoft.com/office/drawing/2014/main" id="{C7EFED4F-1232-40CF-948B-DC8991C8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EMR CLUSTER AT A GLANCE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7BD1B1-199F-4BF1-B5CD-8D399ECD7F6D}"/>
              </a:ext>
            </a:extLst>
          </p:cNvPr>
          <p:cNvSpPr>
            <a:spLocks noChangeAspect="1"/>
          </p:cNvSpPr>
          <p:nvPr/>
        </p:nvSpPr>
        <p:spPr>
          <a:xfrm>
            <a:off x="3023475" y="3153612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E6E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EMR Cluster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F9B2D31-F273-4CF4-A965-65ACE3DEC3A2}"/>
              </a:ext>
            </a:extLst>
          </p:cNvPr>
          <p:cNvSpPr>
            <a:spLocks noChangeAspect="1"/>
          </p:cNvSpPr>
          <p:nvPr/>
        </p:nvSpPr>
        <p:spPr>
          <a:xfrm>
            <a:off x="3023475" y="1008585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4AB3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Elastic MapReduce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C0CDEF-D71F-4DF4-B1A4-46425A368F85}"/>
              </a:ext>
            </a:extLst>
          </p:cNvPr>
          <p:cNvSpPr>
            <a:spLocks noChangeAspect="1"/>
          </p:cNvSpPr>
          <p:nvPr/>
        </p:nvSpPr>
        <p:spPr>
          <a:xfrm>
            <a:off x="5063517" y="2490762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4890E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Expandable</a:t>
            </a:r>
            <a:b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configuration service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C42D139-C80B-42CA-8433-FB46085548C2}"/>
              </a:ext>
            </a:extLst>
          </p:cNvPr>
          <p:cNvSpPr>
            <a:spLocks noChangeAspect="1"/>
          </p:cNvSpPr>
          <p:nvPr/>
        </p:nvSpPr>
        <p:spPr>
          <a:xfrm>
            <a:off x="4284290" y="4888976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A5A5A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Hadoop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42B966-4185-4CAA-800B-9B7CD5D3CD80}"/>
              </a:ext>
            </a:extLst>
          </p:cNvPr>
          <p:cNvSpPr>
            <a:spLocks noChangeAspect="1"/>
          </p:cNvSpPr>
          <p:nvPr/>
        </p:nvSpPr>
        <p:spPr>
          <a:xfrm>
            <a:off x="1762659" y="4888976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AE7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 resizing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E578042-3B87-4EEE-9B38-DA6307C35DD1}"/>
              </a:ext>
            </a:extLst>
          </p:cNvPr>
          <p:cNvSpPr>
            <a:spLocks noChangeAspect="1"/>
          </p:cNvSpPr>
          <p:nvPr/>
        </p:nvSpPr>
        <p:spPr>
          <a:xfrm>
            <a:off x="983432" y="2490762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0EC1C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ready-made setup for big data tools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B24CF3-01E8-4AE7-BF4F-7D741FA53248}"/>
              </a:ext>
            </a:extLst>
          </p:cNvPr>
          <p:cNvCxnSpPr>
            <a:cxnSpLocks/>
          </p:cNvCxnSpPr>
          <p:nvPr/>
        </p:nvCxnSpPr>
        <p:spPr>
          <a:xfrm flipV="1">
            <a:off x="3789444" y="2644726"/>
            <a:ext cx="0" cy="37982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91B23-10A5-4AD0-8BBC-1ECA7CD6C7D8}"/>
              </a:ext>
            </a:extLst>
          </p:cNvPr>
          <p:cNvCxnSpPr>
            <a:cxnSpLocks/>
          </p:cNvCxnSpPr>
          <p:nvPr/>
        </p:nvCxnSpPr>
        <p:spPr>
          <a:xfrm flipV="1">
            <a:off x="4583832" y="3501008"/>
            <a:ext cx="432048" cy="14401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0FEC0-B85C-492C-BE90-3DAAA2D5B1F8}"/>
              </a:ext>
            </a:extLst>
          </p:cNvPr>
          <p:cNvCxnSpPr>
            <a:cxnSpLocks/>
          </p:cNvCxnSpPr>
          <p:nvPr/>
        </p:nvCxnSpPr>
        <p:spPr>
          <a:xfrm>
            <a:off x="4295800" y="4581128"/>
            <a:ext cx="216024" cy="36004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F5F04F-DF62-450D-9E3F-8FD627ADFECA}"/>
              </a:ext>
            </a:extLst>
          </p:cNvPr>
          <p:cNvCxnSpPr>
            <a:cxnSpLocks/>
          </p:cNvCxnSpPr>
          <p:nvPr/>
        </p:nvCxnSpPr>
        <p:spPr>
          <a:xfrm flipH="1">
            <a:off x="2999656" y="4581128"/>
            <a:ext cx="288032" cy="36004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920EA7-CB9E-4ECA-A0BE-E6F323382002}"/>
              </a:ext>
            </a:extLst>
          </p:cNvPr>
          <p:cNvCxnSpPr>
            <a:cxnSpLocks/>
          </p:cNvCxnSpPr>
          <p:nvPr/>
        </p:nvCxnSpPr>
        <p:spPr>
          <a:xfrm flipH="1" flipV="1">
            <a:off x="2567608" y="3501008"/>
            <a:ext cx="432048" cy="14401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animBg="1"/>
      <p:bldP spid="455" grpId="1" animBg="1"/>
      <p:bldP spid="18" grpId="0" animBg="1"/>
      <p:bldP spid="18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ading">
            <a:extLst>
              <a:ext uri="{FF2B5EF4-FFF2-40B4-BE49-F238E27FC236}">
                <a16:creationId xmlns:a16="http://schemas.microsoft.com/office/drawing/2014/main" id="{146FDEE4-7F54-408C-A08C-63FE95AF4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MEMORY MANAGEMENT PARAMETERS</a:t>
            </a:r>
          </a:p>
        </p:txBody>
      </p:sp>
      <p:sp>
        <p:nvSpPr>
          <p:cNvPr id="10" name="Google Shape;926;p58">
            <a:extLst>
              <a:ext uri="{FF2B5EF4-FFF2-40B4-BE49-F238E27FC236}">
                <a16:creationId xmlns:a16="http://schemas.microsoft.com/office/drawing/2014/main" id="{6F914747-61A4-4BCF-BDA6-8008F6E41EB4}"/>
              </a:ext>
            </a:extLst>
          </p:cNvPr>
          <p:cNvSpPr txBox="1"/>
          <p:nvPr/>
        </p:nvSpPr>
        <p:spPr>
          <a:xfrm>
            <a:off x="1589091" y="4312271"/>
            <a:ext cx="9013818" cy="962216"/>
          </a:xfrm>
          <a:prstGeom prst="roundRect">
            <a:avLst>
              <a:gd name="adj" fmla="val 19690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Stores the </a:t>
            </a:r>
            <a:r>
              <a:rPr lang="en-US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intermediate computation </a:t>
            </a: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so that it can be </a:t>
            </a:r>
            <a:r>
              <a:rPr lang="en-US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reused</a:t>
            </a:r>
            <a:r>
              <a:rPr lang="en-US" sz="2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</p:txBody>
      </p:sp>
      <p:cxnSp>
        <p:nvCxnSpPr>
          <p:cNvPr id="11" name="Google Shape;927;p58">
            <a:extLst>
              <a:ext uri="{FF2B5EF4-FFF2-40B4-BE49-F238E27FC236}">
                <a16:creationId xmlns:a16="http://schemas.microsoft.com/office/drawing/2014/main" id="{539DD174-A72B-40AE-ACD4-D38C6498A590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rot="16200000" flipH="1">
            <a:off x="3857926" y="2074197"/>
            <a:ext cx="1832064" cy="2644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" name="Google Shape;929;p58">
            <a:extLst>
              <a:ext uri="{FF2B5EF4-FFF2-40B4-BE49-F238E27FC236}">
                <a16:creationId xmlns:a16="http://schemas.microsoft.com/office/drawing/2014/main" id="{D6A15098-A09D-4788-8BBA-060E05194C24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5400000">
            <a:off x="6524310" y="2051897"/>
            <a:ext cx="1832064" cy="26886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" name="Google Shape;928;p58">
            <a:extLst>
              <a:ext uri="{FF2B5EF4-FFF2-40B4-BE49-F238E27FC236}">
                <a16:creationId xmlns:a16="http://schemas.microsoft.com/office/drawing/2014/main" id="{9AAF8A61-4D4A-475A-8F03-9935834C05FD}"/>
              </a:ext>
            </a:extLst>
          </p:cNvPr>
          <p:cNvSpPr txBox="1"/>
          <p:nvPr/>
        </p:nvSpPr>
        <p:spPr>
          <a:xfrm>
            <a:off x="2022517" y="1876607"/>
            <a:ext cx="2858800" cy="603600"/>
          </a:xfrm>
          <a:prstGeom prst="roundRect">
            <a:avLst/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dirty="0">
                <a:latin typeface="Lato"/>
                <a:ea typeface="Lato"/>
                <a:cs typeface="Lato"/>
                <a:sym typeface="Lato"/>
              </a:rPr>
              <a:t>Cache</a:t>
            </a:r>
          </a:p>
        </p:txBody>
      </p:sp>
      <p:sp>
        <p:nvSpPr>
          <p:cNvPr id="14" name="Google Shape;930;p58">
            <a:extLst>
              <a:ext uri="{FF2B5EF4-FFF2-40B4-BE49-F238E27FC236}">
                <a16:creationId xmlns:a16="http://schemas.microsoft.com/office/drawing/2014/main" id="{5E65A35F-B3B3-44CF-8FC3-ADABCCF11756}"/>
              </a:ext>
            </a:extLst>
          </p:cNvPr>
          <p:cNvSpPr txBox="1"/>
          <p:nvPr/>
        </p:nvSpPr>
        <p:spPr>
          <a:xfrm>
            <a:off x="7399884" y="1876607"/>
            <a:ext cx="2769600" cy="603600"/>
          </a:xfrm>
          <a:prstGeom prst="roundRect">
            <a:avLst/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dirty="0">
                <a:latin typeface="Lato"/>
                <a:ea typeface="Lato"/>
                <a:cs typeface="Lato"/>
                <a:sym typeface="Lato"/>
              </a:rPr>
              <a:t>Persist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ading">
            <a:extLst>
              <a:ext uri="{FF2B5EF4-FFF2-40B4-BE49-F238E27FC236}">
                <a16:creationId xmlns:a16="http://schemas.microsoft.com/office/drawing/2014/main" id="{E979ED9E-7610-49A5-89B2-170F4626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MEMORY MANAGEMENT PARAMETERS</a:t>
            </a:r>
          </a:p>
        </p:txBody>
      </p:sp>
      <p:sp>
        <p:nvSpPr>
          <p:cNvPr id="20" name="Google Shape;926;p58">
            <a:extLst>
              <a:ext uri="{FF2B5EF4-FFF2-40B4-BE49-F238E27FC236}">
                <a16:creationId xmlns:a16="http://schemas.microsoft.com/office/drawing/2014/main" id="{DD647A4D-6B81-4619-9982-36866FF34F37}"/>
              </a:ext>
            </a:extLst>
          </p:cNvPr>
          <p:cNvSpPr txBox="1"/>
          <p:nvPr/>
        </p:nvSpPr>
        <p:spPr>
          <a:xfrm>
            <a:off x="1069222" y="2533651"/>
            <a:ext cx="4754559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- Memory and disk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RDD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- Only memory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Lazy operation</a:t>
            </a:r>
          </a:p>
        </p:txBody>
      </p:sp>
      <p:sp>
        <p:nvSpPr>
          <p:cNvPr id="21" name="Google Shape;926;p58">
            <a:extLst>
              <a:ext uri="{FF2B5EF4-FFF2-40B4-BE49-F238E27FC236}">
                <a16:creationId xmlns:a16="http://schemas.microsoft.com/office/drawing/2014/main" id="{330EE645-62D6-4003-9EBB-CC3F0B914464}"/>
              </a:ext>
            </a:extLst>
          </p:cNvPr>
          <p:cNvSpPr txBox="1"/>
          <p:nvPr/>
        </p:nvSpPr>
        <p:spPr>
          <a:xfrm>
            <a:off x="6368219" y="2533651"/>
            <a:ext cx="4754559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Memory levels supported 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- All levels are supported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Lazy operation</a:t>
            </a:r>
          </a:p>
        </p:txBody>
      </p:sp>
      <p:sp>
        <p:nvSpPr>
          <p:cNvPr id="23" name="Google Shape;926;p58">
            <a:extLst>
              <a:ext uri="{FF2B5EF4-FFF2-40B4-BE49-F238E27FC236}">
                <a16:creationId xmlns:a16="http://schemas.microsoft.com/office/drawing/2014/main" id="{D984DDF3-E8F2-47E2-9A07-12C64040A6D4}"/>
              </a:ext>
            </a:extLst>
          </p:cNvPr>
          <p:cNvSpPr txBox="1"/>
          <p:nvPr/>
        </p:nvSpPr>
        <p:spPr>
          <a:xfrm>
            <a:off x="2438303" y="1875532"/>
            <a:ext cx="2016396" cy="44264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Cache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4" name="Google Shape;926;p58">
            <a:extLst>
              <a:ext uri="{FF2B5EF4-FFF2-40B4-BE49-F238E27FC236}">
                <a16:creationId xmlns:a16="http://schemas.microsoft.com/office/drawing/2014/main" id="{01F10A8B-AA25-4E14-833F-45F3B0FB0760}"/>
              </a:ext>
            </a:extLst>
          </p:cNvPr>
          <p:cNvSpPr txBox="1"/>
          <p:nvPr/>
        </p:nvSpPr>
        <p:spPr>
          <a:xfrm>
            <a:off x="7737300" y="1875532"/>
            <a:ext cx="2016396" cy="44264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Persist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build="p" animBg="1"/>
      <p:bldP spid="20" grpId="1" build="allAtOnce" animBg="1"/>
      <p:bldP spid="21" grpId="0" build="p" animBg="1"/>
      <p:bldP spid="21" grpId="1" build="allAtOnce" animBg="1"/>
      <p:bldP spid="23" grpId="0"/>
      <p:bldP spid="23" grpId="1"/>
      <p:bldP spid="24" grpId="0"/>
      <p:bldP spid="2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ing">
            <a:extLst>
              <a:ext uri="{FF2B5EF4-FFF2-40B4-BE49-F238E27FC236}">
                <a16:creationId xmlns:a16="http://schemas.microsoft.com/office/drawing/2014/main" id="{7E26A2AE-34DC-464A-9670-81AED943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MEMORY MANAGEMENT PARAMETERS</a:t>
            </a:r>
          </a:p>
        </p:txBody>
      </p:sp>
      <p:sp>
        <p:nvSpPr>
          <p:cNvPr id="12" name="Google Shape;926;p58">
            <a:extLst>
              <a:ext uri="{FF2B5EF4-FFF2-40B4-BE49-F238E27FC236}">
                <a16:creationId xmlns:a16="http://schemas.microsoft.com/office/drawing/2014/main" id="{E1E3FB8A-B2D9-434E-8CFE-EC860922CBEF}"/>
              </a:ext>
            </a:extLst>
          </p:cNvPr>
          <p:cNvSpPr txBox="1"/>
          <p:nvPr/>
        </p:nvSpPr>
        <p:spPr>
          <a:xfrm>
            <a:off x="2073360" y="2533651"/>
            <a:ext cx="8045281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Breaks the lineage 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as compared with Cache and Persist, which maintain the lineage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Computes </a:t>
            </a: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separately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from other jobs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Checkpoint data is </a:t>
            </a: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persistent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and is </a:t>
            </a: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not removed after SparkContext is destroyed</a:t>
            </a:r>
          </a:p>
        </p:txBody>
      </p:sp>
      <p:sp>
        <p:nvSpPr>
          <p:cNvPr id="14" name="Google Shape;926;p58">
            <a:extLst>
              <a:ext uri="{FF2B5EF4-FFF2-40B4-BE49-F238E27FC236}">
                <a16:creationId xmlns:a16="http://schemas.microsoft.com/office/drawing/2014/main" id="{515A25AE-0AAF-40B9-A0BE-6367B971F515}"/>
              </a:ext>
            </a:extLst>
          </p:cNvPr>
          <p:cNvSpPr txBox="1"/>
          <p:nvPr/>
        </p:nvSpPr>
        <p:spPr>
          <a:xfrm>
            <a:off x="5087802" y="1875532"/>
            <a:ext cx="2016396" cy="44264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Checkpoint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build="p" animBg="1"/>
      <p:bldP spid="12" grpId="1" build="allAtOnce" animBg="1"/>
      <p:bldP spid="14" grpId="0"/>
      <p:bldP spid="1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ing">
            <a:extLst>
              <a:ext uri="{FF2B5EF4-FFF2-40B4-BE49-F238E27FC236}">
                <a16:creationId xmlns:a16="http://schemas.microsoft.com/office/drawing/2014/main" id="{7E26A2AE-34DC-464A-9670-81AED943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MEMORY MANAGEMENT PARAMETERS</a:t>
            </a:r>
          </a:p>
        </p:txBody>
      </p:sp>
      <p:sp>
        <p:nvSpPr>
          <p:cNvPr id="12" name="Google Shape;926;p58">
            <a:extLst>
              <a:ext uri="{FF2B5EF4-FFF2-40B4-BE49-F238E27FC236}">
                <a16:creationId xmlns:a16="http://schemas.microsoft.com/office/drawing/2014/main" id="{E1E3FB8A-B2D9-434E-8CFE-EC860922CBEF}"/>
              </a:ext>
            </a:extLst>
          </p:cNvPr>
          <p:cNvSpPr txBox="1"/>
          <p:nvPr/>
        </p:nvSpPr>
        <p:spPr>
          <a:xfrm>
            <a:off x="2073360" y="2533651"/>
            <a:ext cx="8045281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Manually (on demand) remove 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the rdd from the cache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  <a:buFont typeface="Wingdings" panose="05000000000000000000" pitchFamily="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Cache is evicted automatically following LRU eviction principle if not called manually</a:t>
            </a:r>
            <a:endParaRPr lang="en-US" sz="2000" b="1" dirty="0">
              <a:solidFill>
                <a:srgbClr val="EE283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4" name="Google Shape;926;p58">
            <a:extLst>
              <a:ext uri="{FF2B5EF4-FFF2-40B4-BE49-F238E27FC236}">
                <a16:creationId xmlns:a16="http://schemas.microsoft.com/office/drawing/2014/main" id="{515A25AE-0AAF-40B9-A0BE-6367B971F515}"/>
              </a:ext>
            </a:extLst>
          </p:cNvPr>
          <p:cNvSpPr txBox="1"/>
          <p:nvPr/>
        </p:nvSpPr>
        <p:spPr>
          <a:xfrm>
            <a:off x="5087802" y="1875532"/>
            <a:ext cx="2016396" cy="44264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Unpersist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319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build="p" animBg="1"/>
      <p:bldP spid="12" grpId="1" build="allAtOnce" animBg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ividing Line">
            <a:extLst>
              <a:ext uri="{FF2B5EF4-FFF2-40B4-BE49-F238E27FC236}">
                <a16:creationId xmlns:a16="http://schemas.microsoft.com/office/drawing/2014/main" id="{7746C3DD-656B-4501-B21F-6DD364CFCB36}"/>
              </a:ext>
            </a:extLst>
          </p:cNvPr>
          <p:cNvCxnSpPr>
            <a:cxnSpLocks/>
          </p:cNvCxnSpPr>
          <p:nvPr/>
        </p:nvCxnSpPr>
        <p:spPr>
          <a:xfrm>
            <a:off x="6096000" y="1485220"/>
            <a:ext cx="0" cy="4529823"/>
          </a:xfrm>
          <a:prstGeom prst="line">
            <a:avLst/>
          </a:prstGeom>
          <a:ln w="254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lue P4 Patch">
            <a:extLst>
              <a:ext uri="{FF2B5EF4-FFF2-40B4-BE49-F238E27FC236}">
                <a16:creationId xmlns:a16="http://schemas.microsoft.com/office/drawing/2014/main" id="{843C0383-A3EF-4D0A-8E4E-5B4C2159ADFB}"/>
              </a:ext>
            </a:extLst>
          </p:cNvPr>
          <p:cNvGrpSpPr/>
          <p:nvPr/>
        </p:nvGrpSpPr>
        <p:grpSpPr>
          <a:xfrm flipH="1">
            <a:off x="6011174" y="5162268"/>
            <a:ext cx="6085088" cy="909052"/>
            <a:chOff x="101316" y="1324259"/>
            <a:chExt cx="6085088" cy="909052"/>
          </a:xfrm>
        </p:grpSpPr>
        <p:sp>
          <p:nvSpPr>
            <p:cNvPr id="54" name="Yellow P1 Line">
              <a:extLst>
                <a:ext uri="{FF2B5EF4-FFF2-40B4-BE49-F238E27FC236}">
                  <a16:creationId xmlns:a16="http://schemas.microsoft.com/office/drawing/2014/main" id="{0342B40F-6F94-4ADF-AEEF-E92316C8EBF9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5" name="Yellow Small Circle">
              <a:extLst>
                <a:ext uri="{FF2B5EF4-FFF2-40B4-BE49-F238E27FC236}">
                  <a16:creationId xmlns:a16="http://schemas.microsoft.com/office/drawing/2014/main" id="{F37762B3-A078-4430-80A8-9578A6CE8E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064CC94-4B7C-4D23-851D-F879881D270C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7A7462E-BE51-4CBB-BB17-6087574648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Yellow Patch">
              <a:extLst>
                <a:ext uri="{FF2B5EF4-FFF2-40B4-BE49-F238E27FC236}">
                  <a16:creationId xmlns:a16="http://schemas.microsoft.com/office/drawing/2014/main" id="{93548618-54F7-4906-9614-9411CF7707A6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244D5BC-65E5-4EE7-BA5E-D89C81E01F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ectangle 29">
                <a:extLst>
                  <a:ext uri="{FF2B5EF4-FFF2-40B4-BE49-F238E27FC236}">
                    <a16:creationId xmlns:a16="http://schemas.microsoft.com/office/drawing/2014/main" id="{AD68E2D1-4968-4461-B188-654E90B726CF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Yellow Big Circle">
              <a:extLst>
                <a:ext uri="{FF2B5EF4-FFF2-40B4-BE49-F238E27FC236}">
                  <a16:creationId xmlns:a16="http://schemas.microsoft.com/office/drawing/2014/main" id="{2C475ADA-CD3F-4BC9-A1D0-35E94FDDD7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832B88E-01F1-4AE2-8854-AA7CCC998C8A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EBF03F1-8FB8-4D2A-9A05-17EB98C19D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" name="Blue P4">
            <a:extLst>
              <a:ext uri="{FF2B5EF4-FFF2-40B4-BE49-F238E27FC236}">
                <a16:creationId xmlns:a16="http://schemas.microsoft.com/office/drawing/2014/main" id="{49570D06-79DB-4324-BE07-27B2861FE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5194754"/>
            <a:ext cx="4307185" cy="82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Although automatic replacement of unhealthy nodes offers a maintenance advantage, this poses a risk of data loss</a:t>
            </a:r>
          </a:p>
        </p:txBody>
      </p:sp>
      <p:grpSp>
        <p:nvGrpSpPr>
          <p:cNvPr id="65" name="Yellow P4 Patch">
            <a:extLst>
              <a:ext uri="{FF2B5EF4-FFF2-40B4-BE49-F238E27FC236}">
                <a16:creationId xmlns:a16="http://schemas.microsoft.com/office/drawing/2014/main" id="{6808CA1E-9EE5-40EB-9991-0BEF94F38A39}"/>
              </a:ext>
            </a:extLst>
          </p:cNvPr>
          <p:cNvGrpSpPr/>
          <p:nvPr/>
        </p:nvGrpSpPr>
        <p:grpSpPr>
          <a:xfrm>
            <a:off x="204213" y="5162268"/>
            <a:ext cx="5982191" cy="909052"/>
            <a:chOff x="204213" y="1324259"/>
            <a:chExt cx="5982191" cy="909052"/>
          </a:xfrm>
        </p:grpSpPr>
        <p:sp>
          <p:nvSpPr>
            <p:cNvPr id="66" name="Yellow P1 Line">
              <a:extLst>
                <a:ext uri="{FF2B5EF4-FFF2-40B4-BE49-F238E27FC236}">
                  <a16:creationId xmlns:a16="http://schemas.microsoft.com/office/drawing/2014/main" id="{75A6784D-CC5E-4DE6-A48B-A5EFB3D547B8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7" name="Yellow Small Circle">
              <a:extLst>
                <a:ext uri="{FF2B5EF4-FFF2-40B4-BE49-F238E27FC236}">
                  <a16:creationId xmlns:a16="http://schemas.microsoft.com/office/drawing/2014/main" id="{2BF34E69-E355-49B6-81E3-AE9F833E71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2C03D1-C4BF-4044-B601-ED823E2C5FFC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3B187D1-2702-416C-878D-3079D6AFA4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Yellow Patch">
              <a:extLst>
                <a:ext uri="{FF2B5EF4-FFF2-40B4-BE49-F238E27FC236}">
                  <a16:creationId xmlns:a16="http://schemas.microsoft.com/office/drawing/2014/main" id="{B0000262-19A0-4A1C-80CD-D81B8CBB546B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32D7C5F-5A30-4C92-A87E-4E43AF7D9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29">
                <a:extLst>
                  <a:ext uri="{FF2B5EF4-FFF2-40B4-BE49-F238E27FC236}">
                    <a16:creationId xmlns:a16="http://schemas.microsoft.com/office/drawing/2014/main" id="{15545395-BF32-425B-AC94-C20C142B8392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Yellow Big Circle">
              <a:extLst>
                <a:ext uri="{FF2B5EF4-FFF2-40B4-BE49-F238E27FC236}">
                  <a16:creationId xmlns:a16="http://schemas.microsoft.com/office/drawing/2014/main" id="{30B30F84-731D-4E10-975C-5D44142EE9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412DC31-8EF9-42F1-8C29-3092348EBB5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3AE104C-D3AD-46B0-AE10-56E128B672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6" name="Yellow P4">
            <a:extLst>
              <a:ext uri="{FF2B5EF4-FFF2-40B4-BE49-F238E27FC236}">
                <a16:creationId xmlns:a16="http://schemas.microsoft.com/office/drawing/2014/main" id="{9C181A04-A275-416E-B3E5-2879C9ABD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5194754"/>
            <a:ext cx="4307185" cy="82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Enables highly availability of slave nodes due to constant monitoring and replaces unhealthy nodes with new nodes</a:t>
            </a:r>
          </a:p>
        </p:txBody>
      </p:sp>
      <p:grpSp>
        <p:nvGrpSpPr>
          <p:cNvPr id="29" name="Blue P3 Patch">
            <a:extLst>
              <a:ext uri="{FF2B5EF4-FFF2-40B4-BE49-F238E27FC236}">
                <a16:creationId xmlns:a16="http://schemas.microsoft.com/office/drawing/2014/main" id="{02D57A02-1975-4DC3-B242-3E1CD546C7D3}"/>
              </a:ext>
            </a:extLst>
          </p:cNvPr>
          <p:cNvGrpSpPr/>
          <p:nvPr/>
        </p:nvGrpSpPr>
        <p:grpSpPr>
          <a:xfrm flipH="1">
            <a:off x="6011174" y="3960269"/>
            <a:ext cx="6085088" cy="909052"/>
            <a:chOff x="101316" y="1324259"/>
            <a:chExt cx="6085088" cy="909052"/>
          </a:xfrm>
        </p:grpSpPr>
        <p:sp>
          <p:nvSpPr>
            <p:cNvPr id="30" name="Yellow P1 Line">
              <a:extLst>
                <a:ext uri="{FF2B5EF4-FFF2-40B4-BE49-F238E27FC236}">
                  <a16:creationId xmlns:a16="http://schemas.microsoft.com/office/drawing/2014/main" id="{2D11933C-0477-4B49-B98C-1AF142F040CD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1" name="Yellow Small Circle">
              <a:extLst>
                <a:ext uri="{FF2B5EF4-FFF2-40B4-BE49-F238E27FC236}">
                  <a16:creationId xmlns:a16="http://schemas.microsoft.com/office/drawing/2014/main" id="{4CB17E7B-F215-4B9D-8216-B314E0C5E4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47C4D33-86F0-4F77-965C-7E486858D27D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51812F7-432E-43D5-B38D-50E1207119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Yellow Patch">
              <a:extLst>
                <a:ext uri="{FF2B5EF4-FFF2-40B4-BE49-F238E27FC236}">
                  <a16:creationId xmlns:a16="http://schemas.microsoft.com/office/drawing/2014/main" id="{E46A37D9-C5C7-4ACD-85BB-C7B53F7FAE77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1CCB4CA-FC5E-4AD6-BD78-4F2D3893DA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29">
                <a:extLst>
                  <a:ext uri="{FF2B5EF4-FFF2-40B4-BE49-F238E27FC236}">
                    <a16:creationId xmlns:a16="http://schemas.microsoft.com/office/drawing/2014/main" id="{C6F6AAEF-C4AB-46A5-BC24-62A74B6E1828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Yellow Big Circle">
              <a:extLst>
                <a:ext uri="{FF2B5EF4-FFF2-40B4-BE49-F238E27FC236}">
                  <a16:creationId xmlns:a16="http://schemas.microsoft.com/office/drawing/2014/main" id="{A298C75C-8285-48E6-8BB9-6D1759D4D1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E713230-761A-4CF7-B901-2DB1A606013E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5B963F-050D-418E-8713-B363D9FBAB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Blue P3">
            <a:extLst>
              <a:ext uri="{FF2B5EF4-FFF2-40B4-BE49-F238E27FC236}">
                <a16:creationId xmlns:a16="http://schemas.microsoft.com/office/drawing/2014/main" id="{FA135641-2164-4D3D-B7E3-BD7C6B153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4120130"/>
            <a:ext cx="4307185" cy="56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 not allow shutting down of the clusters and is restricted to being directly terminated</a:t>
            </a:r>
          </a:p>
        </p:txBody>
      </p:sp>
      <p:grpSp>
        <p:nvGrpSpPr>
          <p:cNvPr id="41" name="Yellow P3 Patch">
            <a:extLst>
              <a:ext uri="{FF2B5EF4-FFF2-40B4-BE49-F238E27FC236}">
                <a16:creationId xmlns:a16="http://schemas.microsoft.com/office/drawing/2014/main" id="{09F5252C-7672-4695-9A5E-54B099200C64}"/>
              </a:ext>
            </a:extLst>
          </p:cNvPr>
          <p:cNvGrpSpPr/>
          <p:nvPr/>
        </p:nvGrpSpPr>
        <p:grpSpPr>
          <a:xfrm>
            <a:off x="204213" y="3960269"/>
            <a:ext cx="5982191" cy="909052"/>
            <a:chOff x="204213" y="1324259"/>
            <a:chExt cx="5982191" cy="909052"/>
          </a:xfrm>
        </p:grpSpPr>
        <p:sp>
          <p:nvSpPr>
            <p:cNvPr id="42" name="Yellow P1 Line">
              <a:extLst>
                <a:ext uri="{FF2B5EF4-FFF2-40B4-BE49-F238E27FC236}">
                  <a16:creationId xmlns:a16="http://schemas.microsoft.com/office/drawing/2014/main" id="{FF936137-1C76-4B47-B972-92B668D94FE4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3" name="Yellow Small Circle">
              <a:extLst>
                <a:ext uri="{FF2B5EF4-FFF2-40B4-BE49-F238E27FC236}">
                  <a16:creationId xmlns:a16="http://schemas.microsoft.com/office/drawing/2014/main" id="{D2D4A47B-AB19-4C4D-8376-897720ED83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80A8327-D901-43C5-8B93-2F800BE7006C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6B639F-BD9E-4476-94D3-76859D562B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Yellow Patch">
              <a:extLst>
                <a:ext uri="{FF2B5EF4-FFF2-40B4-BE49-F238E27FC236}">
                  <a16:creationId xmlns:a16="http://schemas.microsoft.com/office/drawing/2014/main" id="{99174CE4-2DCD-4D72-B0F1-8F382D49F5B3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5465033-75D1-4E8A-B515-7F71210F8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29">
                <a:extLst>
                  <a:ext uri="{FF2B5EF4-FFF2-40B4-BE49-F238E27FC236}">
                    <a16:creationId xmlns:a16="http://schemas.microsoft.com/office/drawing/2014/main" id="{F675CA54-CFF3-4C4B-ABB0-C7E143980747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Yellow Big Circle">
              <a:extLst>
                <a:ext uri="{FF2B5EF4-FFF2-40B4-BE49-F238E27FC236}">
                  <a16:creationId xmlns:a16="http://schemas.microsoft.com/office/drawing/2014/main" id="{DA80CEE3-B19A-45C4-BA30-D05FE4693D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7FB199D-F52E-426C-B923-6942681DAA2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336B3ED-FB10-4926-BA12-659DC1276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Yellow P3">
            <a:extLst>
              <a:ext uri="{FF2B5EF4-FFF2-40B4-BE49-F238E27FC236}">
                <a16:creationId xmlns:a16="http://schemas.microsoft.com/office/drawing/2014/main" id="{B36EAA5D-0230-41A4-9D67-25ACA7A12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4120130"/>
            <a:ext cx="4307185" cy="56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Enables direct access to data on S3 from or through Hive tables</a:t>
            </a:r>
          </a:p>
        </p:txBody>
      </p:sp>
      <p:grpSp>
        <p:nvGrpSpPr>
          <p:cNvPr id="5" name="Blue P2 Patch">
            <a:extLst>
              <a:ext uri="{FF2B5EF4-FFF2-40B4-BE49-F238E27FC236}">
                <a16:creationId xmlns:a16="http://schemas.microsoft.com/office/drawing/2014/main" id="{E47DAC2F-851A-4744-B1FF-7F1A1D0DD71A}"/>
              </a:ext>
            </a:extLst>
          </p:cNvPr>
          <p:cNvGrpSpPr/>
          <p:nvPr/>
        </p:nvGrpSpPr>
        <p:grpSpPr>
          <a:xfrm flipH="1">
            <a:off x="6011174" y="2758270"/>
            <a:ext cx="6085088" cy="909052"/>
            <a:chOff x="101316" y="1324259"/>
            <a:chExt cx="6085088" cy="909052"/>
          </a:xfrm>
        </p:grpSpPr>
        <p:sp>
          <p:nvSpPr>
            <p:cNvPr id="6" name="Yellow P1 Line">
              <a:extLst>
                <a:ext uri="{FF2B5EF4-FFF2-40B4-BE49-F238E27FC236}">
                  <a16:creationId xmlns:a16="http://schemas.microsoft.com/office/drawing/2014/main" id="{EA906060-414D-441C-8A25-BF44FC98F521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Yellow Small Circle">
              <a:extLst>
                <a:ext uri="{FF2B5EF4-FFF2-40B4-BE49-F238E27FC236}">
                  <a16:creationId xmlns:a16="http://schemas.microsoft.com/office/drawing/2014/main" id="{F13ABA6F-76E9-4CAC-A3FC-46BB9F0B2B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8D8FCC-3283-47BA-B83B-88DA8B25FD2B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91E26B-3757-4C92-8A9E-4507262DC0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Yellow Patch">
              <a:extLst>
                <a:ext uri="{FF2B5EF4-FFF2-40B4-BE49-F238E27FC236}">
                  <a16:creationId xmlns:a16="http://schemas.microsoft.com/office/drawing/2014/main" id="{0A3CF0A0-8220-46B5-AE6F-2938FA7AAC01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FD96285-AAAA-4AA4-BB8A-16855EB3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00EBA612-F1E7-495D-8110-FE6ACCC8C53D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Yellow Big Circle">
              <a:extLst>
                <a:ext uri="{FF2B5EF4-FFF2-40B4-BE49-F238E27FC236}">
                  <a16:creationId xmlns:a16="http://schemas.microsoft.com/office/drawing/2014/main" id="{2E974565-1027-4F18-B146-6F3A27BA8E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DCAB56-20C5-4FED-B21A-F6E990F91C9C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B4B37A-564C-412B-8E2E-4C3C809707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Blue P2">
            <a:extLst>
              <a:ext uri="{FF2B5EF4-FFF2-40B4-BE49-F238E27FC236}">
                <a16:creationId xmlns:a16="http://schemas.microsoft.com/office/drawing/2014/main" id="{B2554E1F-17E9-465A-9176-A0C1CC8A0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2790756"/>
            <a:ext cx="4307185" cy="82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 not ensure high availability of the cluster’s master node, which makes it a single point of failure</a:t>
            </a:r>
          </a:p>
        </p:txBody>
      </p:sp>
      <p:grpSp>
        <p:nvGrpSpPr>
          <p:cNvPr id="17" name="Yellow P2 Patch">
            <a:extLst>
              <a:ext uri="{FF2B5EF4-FFF2-40B4-BE49-F238E27FC236}">
                <a16:creationId xmlns:a16="http://schemas.microsoft.com/office/drawing/2014/main" id="{298A565D-C9CC-4197-A5A3-3BC340CB4396}"/>
              </a:ext>
            </a:extLst>
          </p:cNvPr>
          <p:cNvGrpSpPr/>
          <p:nvPr/>
        </p:nvGrpSpPr>
        <p:grpSpPr>
          <a:xfrm>
            <a:off x="204213" y="2758270"/>
            <a:ext cx="5982191" cy="909052"/>
            <a:chOff x="204213" y="1324259"/>
            <a:chExt cx="5982191" cy="909052"/>
          </a:xfrm>
        </p:grpSpPr>
        <p:sp>
          <p:nvSpPr>
            <p:cNvPr id="18" name="Yellow P1 Line">
              <a:extLst>
                <a:ext uri="{FF2B5EF4-FFF2-40B4-BE49-F238E27FC236}">
                  <a16:creationId xmlns:a16="http://schemas.microsoft.com/office/drawing/2014/main" id="{6828F3FA-020E-49BC-8762-67BA3809A7B7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" name="Yellow Small Circle">
              <a:extLst>
                <a:ext uri="{FF2B5EF4-FFF2-40B4-BE49-F238E27FC236}">
                  <a16:creationId xmlns:a16="http://schemas.microsoft.com/office/drawing/2014/main" id="{F58521C0-726D-4C42-8FA4-DB48DBFE64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A770857-A677-4086-922C-EEBE35699CF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314757B-7F99-4F4E-8F91-3D70B42739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Yellow Patch">
              <a:extLst>
                <a:ext uri="{FF2B5EF4-FFF2-40B4-BE49-F238E27FC236}">
                  <a16:creationId xmlns:a16="http://schemas.microsoft.com/office/drawing/2014/main" id="{D22CBB71-8D73-4DD6-9EAD-31C8914767F4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D001DC0-B41C-4AEC-BA53-7E90AF3680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Rectangle 29">
                <a:extLst>
                  <a:ext uri="{FF2B5EF4-FFF2-40B4-BE49-F238E27FC236}">
                    <a16:creationId xmlns:a16="http://schemas.microsoft.com/office/drawing/2014/main" id="{CA456864-FC84-4839-B820-33EE67FEFBA6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Yellow Big Circle">
              <a:extLst>
                <a:ext uri="{FF2B5EF4-FFF2-40B4-BE49-F238E27FC236}">
                  <a16:creationId xmlns:a16="http://schemas.microsoft.com/office/drawing/2014/main" id="{1DD9E5FF-C3A4-4123-87C3-E5F1E84E12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29717C-3A40-4A85-B313-F7A846DB3A7E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8A4027-C273-4737-8D66-95343340DE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Yellow P2">
            <a:extLst>
              <a:ext uri="{FF2B5EF4-FFF2-40B4-BE49-F238E27FC236}">
                <a16:creationId xmlns:a16="http://schemas.microsoft.com/office/drawing/2014/main" id="{FF2A818F-250C-4BB5-A84F-6987E2DA9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2790756"/>
            <a:ext cx="4307185" cy="82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Enables dynamic orchestration of a new cluster on-demand and easy termination once the work is done to optimise costs</a:t>
            </a:r>
          </a:p>
        </p:txBody>
      </p:sp>
      <p:grpSp>
        <p:nvGrpSpPr>
          <p:cNvPr id="77" name="Blue P1 Patch">
            <a:extLst>
              <a:ext uri="{FF2B5EF4-FFF2-40B4-BE49-F238E27FC236}">
                <a16:creationId xmlns:a16="http://schemas.microsoft.com/office/drawing/2014/main" id="{6C806D8A-5F69-4969-977A-3FBE8B7F34D0}"/>
              </a:ext>
            </a:extLst>
          </p:cNvPr>
          <p:cNvGrpSpPr/>
          <p:nvPr/>
        </p:nvGrpSpPr>
        <p:grpSpPr>
          <a:xfrm flipH="1">
            <a:off x="6011174" y="1556271"/>
            <a:ext cx="6085088" cy="909052"/>
            <a:chOff x="101316" y="1324259"/>
            <a:chExt cx="6085088" cy="909052"/>
          </a:xfrm>
        </p:grpSpPr>
        <p:sp>
          <p:nvSpPr>
            <p:cNvPr id="78" name="Yellow P1 Line">
              <a:extLst>
                <a:ext uri="{FF2B5EF4-FFF2-40B4-BE49-F238E27FC236}">
                  <a16:creationId xmlns:a16="http://schemas.microsoft.com/office/drawing/2014/main" id="{35A46B0B-D1D2-421F-A0C6-24602D7274E0}"/>
                </a:ext>
              </a:extLst>
            </p:cNvPr>
            <p:cNvSpPr/>
            <p:nvPr/>
          </p:nvSpPr>
          <p:spPr>
            <a:xfrm flipH="1">
              <a:off x="5691654" y="1752299"/>
              <a:ext cx="405297" cy="142402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  <a:gd name="connsiteX0" fmla="*/ 405297 w 405297"/>
                <a:gd name="connsiteY0" fmla="*/ 5977 h 142402"/>
                <a:gd name="connsiteX1" fmla="*/ 192198 w 405297"/>
                <a:gd name="connsiteY1" fmla="*/ 0 h 142402"/>
                <a:gd name="connsiteX2" fmla="*/ 0 w 405297"/>
                <a:gd name="connsiteY2" fmla="*/ 142402 h 14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297" h="142402">
                  <a:moveTo>
                    <a:pt x="405297" y="5977"/>
                  </a:moveTo>
                  <a:lnTo>
                    <a:pt x="192198" y="0"/>
                  </a:lnTo>
                  <a:lnTo>
                    <a:pt x="0" y="142402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" name="Yellow Small Circle">
              <a:extLst>
                <a:ext uri="{FF2B5EF4-FFF2-40B4-BE49-F238E27FC236}">
                  <a16:creationId xmlns:a16="http://schemas.microsoft.com/office/drawing/2014/main" id="{24F1ECA1-D902-458C-A9CE-C6508CCD1F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794246"/>
              <a:ext cx="174688" cy="174688"/>
              <a:chOff x="5980364" y="2010546"/>
              <a:chExt cx="291146" cy="29114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F2A87A6-BF10-40DA-B690-FB87FCABB212}"/>
                  </a:ext>
                </a:extLst>
              </p:cNvPr>
              <p:cNvSpPr/>
              <p:nvPr/>
            </p:nvSpPr>
            <p:spPr>
              <a:xfrm>
                <a:off x="5980364" y="2010546"/>
                <a:ext cx="291146" cy="291145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CCF19FE-EA2E-42E5-80DF-3AA5AADD1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6" y="2040252"/>
                <a:ext cx="231724" cy="231724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Yellow Patch">
              <a:extLst>
                <a:ext uri="{FF2B5EF4-FFF2-40B4-BE49-F238E27FC236}">
                  <a16:creationId xmlns:a16="http://schemas.microsoft.com/office/drawing/2014/main" id="{897BA76C-E390-4C3A-A777-71F48DFF8DA3}"/>
                </a:ext>
              </a:extLst>
            </p:cNvPr>
            <p:cNvGrpSpPr/>
            <p:nvPr/>
          </p:nvGrpSpPr>
          <p:grpSpPr>
            <a:xfrm>
              <a:off x="101316" y="1324259"/>
              <a:ext cx="5668583" cy="909052"/>
              <a:chOff x="101316" y="1324259"/>
              <a:chExt cx="5668583" cy="90905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77C9526-37BD-459A-9906-322E66CB81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29">
                <a:extLst>
                  <a:ext uri="{FF2B5EF4-FFF2-40B4-BE49-F238E27FC236}">
                    <a16:creationId xmlns:a16="http://schemas.microsoft.com/office/drawing/2014/main" id="{6B6F226D-E137-4377-8535-99B0C8578BA9}"/>
                  </a:ext>
                </a:extLst>
              </p:cNvPr>
              <p:cNvSpPr/>
              <p:nvPr/>
            </p:nvSpPr>
            <p:spPr>
              <a:xfrm>
                <a:off x="101316" y="1324259"/>
                <a:ext cx="4319769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Yellow Big Circle">
              <a:extLst>
                <a:ext uri="{FF2B5EF4-FFF2-40B4-BE49-F238E27FC236}">
                  <a16:creationId xmlns:a16="http://schemas.microsoft.com/office/drawing/2014/main" id="{37BA9F99-705D-4089-ABA7-BD8CB4B630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902B14-25DE-4A7B-BC91-C4909DDA4DF7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489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1F949C-2D44-4F91-97CE-F89D1126F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4890E4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Blue P1">
            <a:extLst>
              <a:ext uri="{FF2B5EF4-FFF2-40B4-BE49-F238E27FC236}">
                <a16:creationId xmlns:a16="http://schemas.microsoft.com/office/drawing/2014/main" id="{F29A2C37-42AA-4814-9ACB-1FC99AB9B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61" y="1588757"/>
            <a:ext cx="4307185" cy="82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 no management console similar to that of Cloudera Manager, which makes it difficult to manage and monitor services</a:t>
            </a:r>
          </a:p>
        </p:txBody>
      </p:sp>
      <p:grpSp>
        <p:nvGrpSpPr>
          <p:cNvPr id="89" name="Yellow P1 Patch">
            <a:extLst>
              <a:ext uri="{FF2B5EF4-FFF2-40B4-BE49-F238E27FC236}">
                <a16:creationId xmlns:a16="http://schemas.microsoft.com/office/drawing/2014/main" id="{7F6D411E-7E8B-47D0-8A6C-798BE9EEC2E6}"/>
              </a:ext>
            </a:extLst>
          </p:cNvPr>
          <p:cNvGrpSpPr/>
          <p:nvPr/>
        </p:nvGrpSpPr>
        <p:grpSpPr>
          <a:xfrm>
            <a:off x="204213" y="1556271"/>
            <a:ext cx="5982191" cy="909052"/>
            <a:chOff x="204213" y="1324259"/>
            <a:chExt cx="5982191" cy="909052"/>
          </a:xfrm>
        </p:grpSpPr>
        <p:sp>
          <p:nvSpPr>
            <p:cNvPr id="90" name="Yellow P1 Line">
              <a:extLst>
                <a:ext uri="{FF2B5EF4-FFF2-40B4-BE49-F238E27FC236}">
                  <a16:creationId xmlns:a16="http://schemas.microsoft.com/office/drawing/2014/main" id="{1CBB9BE1-5EBE-4C82-9061-3A687DBFC921}"/>
                </a:ext>
              </a:extLst>
            </p:cNvPr>
            <p:cNvSpPr/>
            <p:nvPr/>
          </p:nvSpPr>
          <p:spPr>
            <a:xfrm flipH="1">
              <a:off x="5691654" y="1563105"/>
              <a:ext cx="410322" cy="195170"/>
            </a:xfrm>
            <a:custGeom>
              <a:avLst/>
              <a:gdLst>
                <a:gd name="connsiteX0" fmla="*/ 0 w 523875"/>
                <a:gd name="connsiteY0" fmla="*/ 523875 h 523875"/>
                <a:gd name="connsiteX1" fmla="*/ 0 w 523875"/>
                <a:gd name="connsiteY1" fmla="*/ 0 h 523875"/>
                <a:gd name="connsiteX2" fmla="*/ 523875 w 523875"/>
                <a:gd name="connsiteY2" fmla="*/ 523875 h 523875"/>
                <a:gd name="connsiteX3" fmla="*/ 0 w 523875"/>
                <a:gd name="connsiteY3" fmla="*/ 523875 h 523875"/>
                <a:gd name="connsiteX0" fmla="*/ 523875 w 615315"/>
                <a:gd name="connsiteY0" fmla="*/ 523875 h 615315"/>
                <a:gd name="connsiteX1" fmla="*/ 0 w 615315"/>
                <a:gd name="connsiteY1" fmla="*/ 523875 h 615315"/>
                <a:gd name="connsiteX2" fmla="*/ 0 w 615315"/>
                <a:gd name="connsiteY2" fmla="*/ 0 h 615315"/>
                <a:gd name="connsiteX3" fmla="*/ 615315 w 615315"/>
                <a:gd name="connsiteY3" fmla="*/ 615315 h 615315"/>
                <a:gd name="connsiteX0" fmla="*/ 523875 w 523875"/>
                <a:gd name="connsiteY0" fmla="*/ 523875 h 523875"/>
                <a:gd name="connsiteX1" fmla="*/ 0 w 523875"/>
                <a:gd name="connsiteY1" fmla="*/ 523875 h 523875"/>
                <a:gd name="connsiteX2" fmla="*/ 0 w 523875"/>
                <a:gd name="connsiteY2" fmla="*/ 0 h 523875"/>
                <a:gd name="connsiteX0" fmla="*/ 523875 w 523875"/>
                <a:gd name="connsiteY0" fmla="*/ 523875 h 523875"/>
                <a:gd name="connsiteX1" fmla="*/ 203200 w 523875"/>
                <a:gd name="connsiteY1" fmla="*/ 523875 h 523875"/>
                <a:gd name="connsiteX2" fmla="*/ 0 w 523875"/>
                <a:gd name="connsiteY2" fmla="*/ 0 h 523875"/>
                <a:gd name="connsiteX0" fmla="*/ 410322 w 410322"/>
                <a:gd name="connsiteY0" fmla="*/ 225052 h 225052"/>
                <a:gd name="connsiteX1" fmla="*/ 89647 w 410322"/>
                <a:gd name="connsiteY1" fmla="*/ 225052 h 225052"/>
                <a:gd name="connsiteX2" fmla="*/ 0 w 410322"/>
                <a:gd name="connsiteY2" fmla="*/ 0 h 225052"/>
                <a:gd name="connsiteX0" fmla="*/ 410322 w 410322"/>
                <a:gd name="connsiteY0" fmla="*/ 225052 h 225052"/>
                <a:gd name="connsiteX1" fmla="*/ 197223 w 410322"/>
                <a:gd name="connsiteY1" fmla="*/ 219075 h 225052"/>
                <a:gd name="connsiteX2" fmla="*/ 0 w 410322"/>
                <a:gd name="connsiteY2" fmla="*/ 0 h 225052"/>
                <a:gd name="connsiteX0" fmla="*/ 410322 w 410322"/>
                <a:gd name="connsiteY0" fmla="*/ 195170 h 195170"/>
                <a:gd name="connsiteX1" fmla="*/ 197223 w 410322"/>
                <a:gd name="connsiteY1" fmla="*/ 189193 h 195170"/>
                <a:gd name="connsiteX2" fmla="*/ 0 w 410322"/>
                <a:gd name="connsiteY2" fmla="*/ 0 h 19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22" h="195170">
                  <a:moveTo>
                    <a:pt x="410322" y="195170"/>
                  </a:moveTo>
                  <a:lnTo>
                    <a:pt x="197223" y="189193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1" name="Yellow Small Circle">
              <a:extLst>
                <a:ext uri="{FF2B5EF4-FFF2-40B4-BE49-F238E27FC236}">
                  <a16:creationId xmlns:a16="http://schemas.microsoft.com/office/drawing/2014/main" id="{9701EC90-0E97-4AEE-AB72-7F12CA06D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1716" y="1469783"/>
              <a:ext cx="174688" cy="174688"/>
              <a:chOff x="5980364" y="1469777"/>
              <a:chExt cx="291146" cy="29114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11D0254-7FEC-4116-9311-08C9013AFFAD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003E720-704B-45F7-936C-7E41A120B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Yellow Patch">
              <a:extLst>
                <a:ext uri="{FF2B5EF4-FFF2-40B4-BE49-F238E27FC236}">
                  <a16:creationId xmlns:a16="http://schemas.microsoft.com/office/drawing/2014/main" id="{4434EAF0-57FA-4E8A-8E1E-DD91DCAB32B4}"/>
                </a:ext>
              </a:extLst>
            </p:cNvPr>
            <p:cNvGrpSpPr/>
            <p:nvPr/>
          </p:nvGrpSpPr>
          <p:grpSpPr>
            <a:xfrm>
              <a:off x="204213" y="1324259"/>
              <a:ext cx="5565686" cy="909052"/>
              <a:chOff x="204213" y="1324259"/>
              <a:chExt cx="5565686" cy="909052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DC364EF7-E20F-4AE3-978F-16FCFD61EB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3130" y="1331632"/>
                <a:ext cx="5426769" cy="8869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ectangle 29">
                <a:extLst>
                  <a:ext uri="{FF2B5EF4-FFF2-40B4-BE49-F238E27FC236}">
                    <a16:creationId xmlns:a16="http://schemas.microsoft.com/office/drawing/2014/main" id="{0B7A417C-226B-4086-81B5-E9575F1E9A61}"/>
                  </a:ext>
                </a:extLst>
              </p:cNvPr>
              <p:cNvSpPr/>
              <p:nvPr/>
            </p:nvSpPr>
            <p:spPr>
              <a:xfrm>
                <a:off x="204213" y="1324259"/>
                <a:ext cx="4216872" cy="909052"/>
              </a:xfrm>
              <a:custGeom>
                <a:avLst/>
                <a:gdLst>
                  <a:gd name="connsiteX0" fmla="*/ 0 w 4324832"/>
                  <a:gd name="connsiteY0" fmla="*/ 0 h 886929"/>
                  <a:gd name="connsiteX1" fmla="*/ 4324832 w 4324832"/>
                  <a:gd name="connsiteY1" fmla="*/ 0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86929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14748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886929"/>
                  <a:gd name="connsiteX1" fmla="*/ 4324832 w 4324832"/>
                  <a:gd name="connsiteY1" fmla="*/ 22122 h 886929"/>
                  <a:gd name="connsiteX2" fmla="*/ 4324832 w 4324832"/>
                  <a:gd name="connsiteY2" fmla="*/ 864807 h 886929"/>
                  <a:gd name="connsiteX3" fmla="*/ 0 w 4324832"/>
                  <a:gd name="connsiteY3" fmla="*/ 886929 h 886929"/>
                  <a:gd name="connsiteX4" fmla="*/ 0 w 4324832"/>
                  <a:gd name="connsiteY4" fmla="*/ 0 h 886929"/>
                  <a:gd name="connsiteX0" fmla="*/ 0 w 4324832"/>
                  <a:gd name="connsiteY0" fmla="*/ 0 h 901678"/>
                  <a:gd name="connsiteX1" fmla="*/ 4324832 w 4324832"/>
                  <a:gd name="connsiteY1" fmla="*/ 36871 h 901678"/>
                  <a:gd name="connsiteX2" fmla="*/ 4324832 w 4324832"/>
                  <a:gd name="connsiteY2" fmla="*/ 879556 h 901678"/>
                  <a:gd name="connsiteX3" fmla="*/ 0 w 4324832"/>
                  <a:gd name="connsiteY3" fmla="*/ 901678 h 901678"/>
                  <a:gd name="connsiteX4" fmla="*/ 0 w 4324832"/>
                  <a:gd name="connsiteY4" fmla="*/ 0 h 901678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31176"/>
                  <a:gd name="connsiteX1" fmla="*/ 4324832 w 4324832"/>
                  <a:gd name="connsiteY1" fmla="*/ 36871 h 931176"/>
                  <a:gd name="connsiteX2" fmla="*/ 4324832 w 4324832"/>
                  <a:gd name="connsiteY2" fmla="*/ 879556 h 931176"/>
                  <a:gd name="connsiteX3" fmla="*/ 0 w 4324832"/>
                  <a:gd name="connsiteY3" fmla="*/ 931176 h 931176"/>
                  <a:gd name="connsiteX4" fmla="*/ 0 w 4324832"/>
                  <a:gd name="connsiteY4" fmla="*/ 0 h 931176"/>
                  <a:gd name="connsiteX0" fmla="*/ 0 w 4324832"/>
                  <a:gd name="connsiteY0" fmla="*/ 0 h 916427"/>
                  <a:gd name="connsiteX1" fmla="*/ 4324832 w 4324832"/>
                  <a:gd name="connsiteY1" fmla="*/ 36871 h 916427"/>
                  <a:gd name="connsiteX2" fmla="*/ 4324832 w 4324832"/>
                  <a:gd name="connsiteY2" fmla="*/ 879556 h 916427"/>
                  <a:gd name="connsiteX3" fmla="*/ 0 w 4324832"/>
                  <a:gd name="connsiteY3" fmla="*/ 916427 h 916427"/>
                  <a:gd name="connsiteX4" fmla="*/ 0 w 4324832"/>
                  <a:gd name="connsiteY4" fmla="*/ 0 h 916427"/>
                  <a:gd name="connsiteX0" fmla="*/ 0 w 4324832"/>
                  <a:gd name="connsiteY0" fmla="*/ 0 h 909052"/>
                  <a:gd name="connsiteX1" fmla="*/ 4324832 w 4324832"/>
                  <a:gd name="connsiteY1" fmla="*/ 29496 h 909052"/>
                  <a:gd name="connsiteX2" fmla="*/ 4324832 w 4324832"/>
                  <a:gd name="connsiteY2" fmla="*/ 872181 h 909052"/>
                  <a:gd name="connsiteX3" fmla="*/ 0 w 4324832"/>
                  <a:gd name="connsiteY3" fmla="*/ 909052 h 909052"/>
                  <a:gd name="connsiteX4" fmla="*/ 0 w 4324832"/>
                  <a:gd name="connsiteY4" fmla="*/ 0 h 90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4832" h="909052">
                    <a:moveTo>
                      <a:pt x="0" y="0"/>
                    </a:moveTo>
                    <a:lnTo>
                      <a:pt x="4324832" y="29496"/>
                    </a:lnTo>
                    <a:lnTo>
                      <a:pt x="4324832" y="872181"/>
                    </a:lnTo>
                    <a:lnTo>
                      <a:pt x="0" y="909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Yellow Big Circle">
              <a:extLst>
                <a:ext uri="{FF2B5EF4-FFF2-40B4-BE49-F238E27FC236}">
                  <a16:creationId xmlns:a16="http://schemas.microsoft.com/office/drawing/2014/main" id="{CEC92A91-9F8B-405F-B3D4-A7A862F88E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235" y="1590023"/>
              <a:ext cx="351252" cy="351252"/>
              <a:chOff x="5980364" y="1469777"/>
              <a:chExt cx="291146" cy="29114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B90A652-4350-40E1-880B-869066493CB0}"/>
                  </a:ext>
                </a:extLst>
              </p:cNvPr>
              <p:cNvSpPr/>
              <p:nvPr/>
            </p:nvSpPr>
            <p:spPr>
              <a:xfrm>
                <a:off x="5980364" y="1469777"/>
                <a:ext cx="291146" cy="291146"/>
              </a:xfrm>
              <a:prstGeom prst="ellipse">
                <a:avLst/>
              </a:prstGeom>
              <a:solidFill>
                <a:schemeClr val="bg1"/>
              </a:solidFill>
              <a:ln cmpd="sng">
                <a:solidFill>
                  <a:srgbClr val="F4AB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EFFA1F-06A5-4A6A-8435-4D758FB65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0075" y="1499488"/>
                <a:ext cx="231725" cy="231725"/>
              </a:xfrm>
              <a:prstGeom prst="ellipse">
                <a:avLst/>
              </a:prstGeom>
              <a:solidFill>
                <a:srgbClr val="F4AB35"/>
              </a:solidFill>
              <a:ln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Yellow P1">
            <a:extLst>
              <a:ext uri="{FF2B5EF4-FFF2-40B4-BE49-F238E27FC236}">
                <a16:creationId xmlns:a16="http://schemas.microsoft.com/office/drawing/2014/main" id="{28DD376D-E408-458C-9BD9-6B34D36C4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2" y="1592636"/>
            <a:ext cx="4307185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500" kern="1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automatic scaling and ensures minimal loss of HDFS data and low costs, as spot instances can be used</a:t>
            </a:r>
          </a:p>
        </p:txBody>
      </p:sp>
      <p:sp>
        <p:nvSpPr>
          <p:cNvPr id="101" name="Yellow Heading">
            <a:extLst>
              <a:ext uri="{FF2B5EF4-FFF2-40B4-BE49-F238E27FC236}">
                <a16:creationId xmlns:a16="http://schemas.microsoft.com/office/drawing/2014/main" id="{6CD0F719-E860-49F9-B79A-C351981432F9}"/>
              </a:ext>
            </a:extLst>
          </p:cNvPr>
          <p:cNvSpPr/>
          <p:nvPr/>
        </p:nvSpPr>
        <p:spPr>
          <a:xfrm>
            <a:off x="1869972" y="880157"/>
            <a:ext cx="26506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Blue Heading">
            <a:extLst>
              <a:ext uri="{FF2B5EF4-FFF2-40B4-BE49-F238E27FC236}">
                <a16:creationId xmlns:a16="http://schemas.microsoft.com/office/drawing/2014/main" id="{41361630-C0B2-46BC-A6B9-A380D7A1CD9B}"/>
              </a:ext>
            </a:extLst>
          </p:cNvPr>
          <p:cNvSpPr/>
          <p:nvPr/>
        </p:nvSpPr>
        <p:spPr>
          <a:xfrm>
            <a:off x="7728382" y="880157"/>
            <a:ext cx="26506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Heading">
            <a:extLst>
              <a:ext uri="{FF2B5EF4-FFF2-40B4-BE49-F238E27FC236}">
                <a16:creationId xmlns:a16="http://schemas.microsoft.com/office/drawing/2014/main" id="{AD11ACF2-2976-4BDE-A0D5-8C777AC56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0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EMR CLUSTER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4" name="Rectangle 29">
            <a:extLst>
              <a:ext uri="{FF2B5EF4-FFF2-40B4-BE49-F238E27FC236}">
                <a16:creationId xmlns:a16="http://schemas.microsoft.com/office/drawing/2014/main" id="{C83E215F-BD54-4EE2-9E4B-F8F6CE5CDFBD}"/>
              </a:ext>
            </a:extLst>
          </p:cNvPr>
          <p:cNvSpPr/>
          <p:nvPr/>
        </p:nvSpPr>
        <p:spPr>
          <a:xfrm flipH="1">
            <a:off x="11343967" y="1456652"/>
            <a:ext cx="848031" cy="4773005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5547 h 914599"/>
              <a:gd name="connsiteX1" fmla="*/ 4324832 w 4324832"/>
              <a:gd name="connsiteY1" fmla="*/ 0 h 914599"/>
              <a:gd name="connsiteX2" fmla="*/ 4324832 w 4324832"/>
              <a:gd name="connsiteY2" fmla="*/ 877728 h 914599"/>
              <a:gd name="connsiteX3" fmla="*/ 0 w 4324832"/>
              <a:gd name="connsiteY3" fmla="*/ 914599 h 914599"/>
              <a:gd name="connsiteX4" fmla="*/ 0 w 4324832"/>
              <a:gd name="connsiteY4" fmla="*/ 5547 h 914599"/>
              <a:gd name="connsiteX0" fmla="*/ 0 w 4603422"/>
              <a:gd name="connsiteY0" fmla="*/ 5547 h 926788"/>
              <a:gd name="connsiteX1" fmla="*/ 4324832 w 4603422"/>
              <a:gd name="connsiteY1" fmla="*/ 0 h 926788"/>
              <a:gd name="connsiteX2" fmla="*/ 4603422 w 4603422"/>
              <a:gd name="connsiteY2" fmla="*/ 926788 h 926788"/>
              <a:gd name="connsiteX3" fmla="*/ 0 w 4603422"/>
              <a:gd name="connsiteY3" fmla="*/ 914599 h 926788"/>
              <a:gd name="connsiteX4" fmla="*/ 0 w 4603422"/>
              <a:gd name="connsiteY4" fmla="*/ 5547 h 9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422" h="926788">
                <a:moveTo>
                  <a:pt x="0" y="5547"/>
                </a:moveTo>
                <a:lnTo>
                  <a:pt x="4324832" y="0"/>
                </a:lnTo>
                <a:lnTo>
                  <a:pt x="4603422" y="926788"/>
                </a:lnTo>
                <a:lnTo>
                  <a:pt x="0" y="914599"/>
                </a:lnTo>
                <a:lnTo>
                  <a:pt x="0" y="5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29">
            <a:extLst>
              <a:ext uri="{FF2B5EF4-FFF2-40B4-BE49-F238E27FC236}">
                <a16:creationId xmlns:a16="http://schemas.microsoft.com/office/drawing/2014/main" id="{40662E8A-0329-4D21-A246-6C7D7C89A9E2}"/>
              </a:ext>
            </a:extLst>
          </p:cNvPr>
          <p:cNvSpPr/>
          <p:nvPr/>
        </p:nvSpPr>
        <p:spPr>
          <a:xfrm flipH="1">
            <a:off x="65295" y="1470559"/>
            <a:ext cx="777924" cy="4681664"/>
          </a:xfrm>
          <a:custGeom>
            <a:avLst/>
            <a:gdLst>
              <a:gd name="connsiteX0" fmla="*/ 0 w 4324832"/>
              <a:gd name="connsiteY0" fmla="*/ 0 h 886929"/>
              <a:gd name="connsiteX1" fmla="*/ 4324832 w 4324832"/>
              <a:gd name="connsiteY1" fmla="*/ 0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86929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14748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886929"/>
              <a:gd name="connsiteX1" fmla="*/ 4324832 w 4324832"/>
              <a:gd name="connsiteY1" fmla="*/ 22122 h 886929"/>
              <a:gd name="connsiteX2" fmla="*/ 4324832 w 4324832"/>
              <a:gd name="connsiteY2" fmla="*/ 864807 h 886929"/>
              <a:gd name="connsiteX3" fmla="*/ 0 w 4324832"/>
              <a:gd name="connsiteY3" fmla="*/ 886929 h 886929"/>
              <a:gd name="connsiteX4" fmla="*/ 0 w 4324832"/>
              <a:gd name="connsiteY4" fmla="*/ 0 h 886929"/>
              <a:gd name="connsiteX0" fmla="*/ 0 w 4324832"/>
              <a:gd name="connsiteY0" fmla="*/ 0 h 901678"/>
              <a:gd name="connsiteX1" fmla="*/ 4324832 w 4324832"/>
              <a:gd name="connsiteY1" fmla="*/ 36871 h 901678"/>
              <a:gd name="connsiteX2" fmla="*/ 4324832 w 4324832"/>
              <a:gd name="connsiteY2" fmla="*/ 879556 h 901678"/>
              <a:gd name="connsiteX3" fmla="*/ 0 w 4324832"/>
              <a:gd name="connsiteY3" fmla="*/ 901678 h 901678"/>
              <a:gd name="connsiteX4" fmla="*/ 0 w 4324832"/>
              <a:gd name="connsiteY4" fmla="*/ 0 h 901678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31176"/>
              <a:gd name="connsiteX1" fmla="*/ 4324832 w 4324832"/>
              <a:gd name="connsiteY1" fmla="*/ 36871 h 931176"/>
              <a:gd name="connsiteX2" fmla="*/ 4324832 w 4324832"/>
              <a:gd name="connsiteY2" fmla="*/ 879556 h 931176"/>
              <a:gd name="connsiteX3" fmla="*/ 0 w 4324832"/>
              <a:gd name="connsiteY3" fmla="*/ 931176 h 931176"/>
              <a:gd name="connsiteX4" fmla="*/ 0 w 4324832"/>
              <a:gd name="connsiteY4" fmla="*/ 0 h 931176"/>
              <a:gd name="connsiteX0" fmla="*/ 0 w 4324832"/>
              <a:gd name="connsiteY0" fmla="*/ 0 h 916427"/>
              <a:gd name="connsiteX1" fmla="*/ 4324832 w 4324832"/>
              <a:gd name="connsiteY1" fmla="*/ 36871 h 916427"/>
              <a:gd name="connsiteX2" fmla="*/ 4324832 w 4324832"/>
              <a:gd name="connsiteY2" fmla="*/ 879556 h 916427"/>
              <a:gd name="connsiteX3" fmla="*/ 0 w 4324832"/>
              <a:gd name="connsiteY3" fmla="*/ 916427 h 916427"/>
              <a:gd name="connsiteX4" fmla="*/ 0 w 4324832"/>
              <a:gd name="connsiteY4" fmla="*/ 0 h 916427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4324832 w 4324832"/>
              <a:gd name="connsiteY2" fmla="*/ 872181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4324832"/>
              <a:gd name="connsiteY0" fmla="*/ 0 h 909052"/>
              <a:gd name="connsiteX1" fmla="*/ 4324832 w 4324832"/>
              <a:gd name="connsiteY1" fmla="*/ 29496 h 909052"/>
              <a:gd name="connsiteX2" fmla="*/ 3767628 w 4324832"/>
              <a:gd name="connsiteY2" fmla="*/ 900216 h 909052"/>
              <a:gd name="connsiteX3" fmla="*/ 0 w 4324832"/>
              <a:gd name="connsiteY3" fmla="*/ 909052 h 909052"/>
              <a:gd name="connsiteX4" fmla="*/ 0 w 4324832"/>
              <a:gd name="connsiteY4" fmla="*/ 0 h 909052"/>
              <a:gd name="connsiteX0" fmla="*/ 0 w 3767628"/>
              <a:gd name="connsiteY0" fmla="*/ 0 h 909052"/>
              <a:gd name="connsiteX1" fmla="*/ 3767628 w 3767628"/>
              <a:gd name="connsiteY1" fmla="*/ 1462 h 909052"/>
              <a:gd name="connsiteX2" fmla="*/ 3767628 w 3767628"/>
              <a:gd name="connsiteY2" fmla="*/ 900216 h 909052"/>
              <a:gd name="connsiteX3" fmla="*/ 0 w 3767628"/>
              <a:gd name="connsiteY3" fmla="*/ 909052 h 909052"/>
              <a:gd name="connsiteX4" fmla="*/ 0 w 3767628"/>
              <a:gd name="connsiteY4" fmla="*/ 0 h 90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7628" h="909052">
                <a:moveTo>
                  <a:pt x="0" y="0"/>
                </a:moveTo>
                <a:lnTo>
                  <a:pt x="3767628" y="1462"/>
                </a:lnTo>
                <a:lnTo>
                  <a:pt x="3767628" y="900216"/>
                </a:lnTo>
                <a:lnTo>
                  <a:pt x="0" y="90905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76" grpId="0"/>
      <p:bldP spid="76" grpId="1"/>
      <p:bldP spid="40" grpId="0"/>
      <p:bldP spid="40" grpId="1"/>
      <p:bldP spid="52" grpId="0"/>
      <p:bldP spid="52" grpId="1"/>
      <p:bldP spid="16" grpId="0"/>
      <p:bldP spid="16" grpId="1"/>
      <p:bldP spid="28" grpId="0"/>
      <p:bldP spid="28" grpId="1"/>
      <p:bldP spid="88" grpId="0"/>
      <p:bldP spid="88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3" grpId="1" animBg="1"/>
      <p:bldP spid="104" grpId="0" animBg="1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ading">
            <a:extLst>
              <a:ext uri="{FF2B5EF4-FFF2-40B4-BE49-F238E27FC236}">
                <a16:creationId xmlns:a16="http://schemas.microsoft.com/office/drawing/2014/main" id="{C7EFED4F-1232-40CF-948B-DC8991C8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OF A SPARK JOB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7BD1B1-199F-4BF1-B5CD-8D399ECD7F6D}"/>
              </a:ext>
            </a:extLst>
          </p:cNvPr>
          <p:cNvSpPr>
            <a:spLocks noChangeAspect="1"/>
          </p:cNvSpPr>
          <p:nvPr/>
        </p:nvSpPr>
        <p:spPr>
          <a:xfrm>
            <a:off x="5330031" y="2872582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0EC1C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Spark</a:t>
            </a: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C0CDEF-D71F-4DF4-B1A4-46425A368F85}"/>
              </a:ext>
            </a:extLst>
          </p:cNvPr>
          <p:cNvSpPr>
            <a:spLocks noChangeAspect="1"/>
          </p:cNvSpPr>
          <p:nvPr/>
        </p:nvSpPr>
        <p:spPr>
          <a:xfrm>
            <a:off x="7074799" y="1292475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4890E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C42D139-C80B-42CA-8433-FB46085548C2}"/>
              </a:ext>
            </a:extLst>
          </p:cNvPr>
          <p:cNvSpPr>
            <a:spLocks noChangeAspect="1"/>
          </p:cNvSpPr>
          <p:nvPr/>
        </p:nvSpPr>
        <p:spPr>
          <a:xfrm>
            <a:off x="7074799" y="4452689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A5A5A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Stages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42B966-4185-4CAA-800B-9B7CD5D3CD80}"/>
              </a:ext>
            </a:extLst>
          </p:cNvPr>
          <p:cNvSpPr>
            <a:spLocks noChangeAspect="1"/>
          </p:cNvSpPr>
          <p:nvPr/>
        </p:nvSpPr>
        <p:spPr>
          <a:xfrm>
            <a:off x="3585264" y="4452689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AE7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E578042-3B87-4EEE-9B38-DA6307C35DD1}"/>
              </a:ext>
            </a:extLst>
          </p:cNvPr>
          <p:cNvSpPr>
            <a:spLocks noChangeAspect="1"/>
          </p:cNvSpPr>
          <p:nvPr/>
        </p:nvSpPr>
        <p:spPr>
          <a:xfrm>
            <a:off x="3585264" y="1292475"/>
            <a:ext cx="1531937" cy="1531937"/>
          </a:xfrm>
          <a:custGeom>
            <a:avLst/>
            <a:gdLst>
              <a:gd name="connsiteX0" fmla="*/ 0 w 1531937"/>
              <a:gd name="connsiteY0" fmla="*/ 765969 h 1531937"/>
              <a:gd name="connsiteX1" fmla="*/ 765969 w 1531937"/>
              <a:gd name="connsiteY1" fmla="*/ 0 h 1531937"/>
              <a:gd name="connsiteX2" fmla="*/ 1531938 w 1531937"/>
              <a:gd name="connsiteY2" fmla="*/ 765969 h 1531937"/>
              <a:gd name="connsiteX3" fmla="*/ 765969 w 1531937"/>
              <a:gd name="connsiteY3" fmla="*/ 1531938 h 1531937"/>
              <a:gd name="connsiteX4" fmla="*/ 0 w 1531937"/>
              <a:gd name="connsiteY4" fmla="*/ 765969 h 15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1937" h="1531937">
                <a:moveTo>
                  <a:pt x="0" y="765969"/>
                </a:moveTo>
                <a:cubicBezTo>
                  <a:pt x="0" y="342936"/>
                  <a:pt x="342936" y="0"/>
                  <a:pt x="765969" y="0"/>
                </a:cubicBezTo>
                <a:cubicBezTo>
                  <a:pt x="1189002" y="0"/>
                  <a:pt x="1531938" y="342936"/>
                  <a:pt x="1531938" y="765969"/>
                </a:cubicBezTo>
                <a:cubicBezTo>
                  <a:pt x="1531938" y="1189002"/>
                  <a:pt x="1189002" y="1531938"/>
                  <a:pt x="765969" y="1531938"/>
                </a:cubicBezTo>
                <a:cubicBezTo>
                  <a:pt x="342936" y="1531938"/>
                  <a:pt x="0" y="1189002"/>
                  <a:pt x="0" y="76596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4AB3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" tIns="10800" rIns="10800" bIns="1080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91B23-10A5-4AD0-8BBC-1ECA7CD6C7D8}"/>
              </a:ext>
            </a:extLst>
          </p:cNvPr>
          <p:cNvCxnSpPr>
            <a:cxnSpLocks/>
          </p:cNvCxnSpPr>
          <p:nvPr/>
        </p:nvCxnSpPr>
        <p:spPr>
          <a:xfrm flipV="1">
            <a:off x="6821432" y="2667000"/>
            <a:ext cx="322318" cy="37028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0FEC0-B85C-492C-BE90-3DAAA2D5B1F8}"/>
              </a:ext>
            </a:extLst>
          </p:cNvPr>
          <p:cNvCxnSpPr>
            <a:cxnSpLocks/>
          </p:cNvCxnSpPr>
          <p:nvPr/>
        </p:nvCxnSpPr>
        <p:spPr>
          <a:xfrm>
            <a:off x="6896100" y="4171950"/>
            <a:ext cx="266700" cy="3619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F5F04F-DF62-450D-9E3F-8FD627ADFECA}"/>
              </a:ext>
            </a:extLst>
          </p:cNvPr>
          <p:cNvCxnSpPr>
            <a:cxnSpLocks/>
          </p:cNvCxnSpPr>
          <p:nvPr/>
        </p:nvCxnSpPr>
        <p:spPr>
          <a:xfrm flipH="1">
            <a:off x="5025424" y="4240091"/>
            <a:ext cx="387846" cy="40880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920EA7-CB9E-4ECA-A0BE-E6F323382002}"/>
              </a:ext>
            </a:extLst>
          </p:cNvPr>
          <p:cNvCxnSpPr>
            <a:cxnSpLocks/>
          </p:cNvCxnSpPr>
          <p:nvPr/>
        </p:nvCxnSpPr>
        <p:spPr>
          <a:xfrm flipH="1" flipV="1">
            <a:off x="4902740" y="2747345"/>
            <a:ext cx="406524" cy="289942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455;p36">
            <a:extLst>
              <a:ext uri="{FF2B5EF4-FFF2-40B4-BE49-F238E27FC236}">
                <a16:creationId xmlns:a16="http://schemas.microsoft.com/office/drawing/2014/main" id="{7209F53A-2200-451E-8414-24211D6D6FA1}"/>
              </a:ext>
            </a:extLst>
          </p:cNvPr>
          <p:cNvSpPr txBox="1"/>
          <p:nvPr/>
        </p:nvSpPr>
        <p:spPr>
          <a:xfrm>
            <a:off x="8786715" y="1466466"/>
            <a:ext cx="2794467" cy="1183955"/>
          </a:xfrm>
          <a:prstGeom prst="roundRect">
            <a:avLst>
              <a:gd name="adj" fmla="val 11722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It is the work submitted, which is created when an action is called.</a:t>
            </a:r>
          </a:p>
        </p:txBody>
      </p:sp>
      <p:sp>
        <p:nvSpPr>
          <p:cNvPr id="31" name="Google Shape;455;p36">
            <a:extLst>
              <a:ext uri="{FF2B5EF4-FFF2-40B4-BE49-F238E27FC236}">
                <a16:creationId xmlns:a16="http://schemas.microsoft.com/office/drawing/2014/main" id="{96877242-A0A3-41C1-9FDB-4FC761BCC992}"/>
              </a:ext>
            </a:extLst>
          </p:cNvPr>
          <p:cNvSpPr txBox="1"/>
          <p:nvPr/>
        </p:nvSpPr>
        <p:spPr>
          <a:xfrm>
            <a:off x="8786715" y="4626680"/>
            <a:ext cx="2794467" cy="1183955"/>
          </a:xfrm>
          <a:prstGeom prst="roundRect">
            <a:avLst>
              <a:gd name="adj" fmla="val 11722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 job contains multiple stages. Each time a shuffle happens, a new stage is created.</a:t>
            </a:r>
          </a:p>
        </p:txBody>
      </p:sp>
      <p:sp>
        <p:nvSpPr>
          <p:cNvPr id="33" name="Google Shape;455;p36">
            <a:extLst>
              <a:ext uri="{FF2B5EF4-FFF2-40B4-BE49-F238E27FC236}">
                <a16:creationId xmlns:a16="http://schemas.microsoft.com/office/drawing/2014/main" id="{979941BC-3870-465B-9757-CC112DF99688}"/>
              </a:ext>
            </a:extLst>
          </p:cNvPr>
          <p:cNvSpPr txBox="1"/>
          <p:nvPr/>
        </p:nvSpPr>
        <p:spPr>
          <a:xfrm>
            <a:off x="623392" y="1466466"/>
            <a:ext cx="2794467" cy="1183955"/>
          </a:xfrm>
          <a:prstGeom prst="roundRect">
            <a:avLst>
              <a:gd name="adj" fmla="val 11722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It is the main function, where the code is present.</a:t>
            </a:r>
          </a:p>
        </p:txBody>
      </p:sp>
      <p:sp>
        <p:nvSpPr>
          <p:cNvPr id="35" name="Google Shape;455;p36">
            <a:extLst>
              <a:ext uri="{FF2B5EF4-FFF2-40B4-BE49-F238E27FC236}">
                <a16:creationId xmlns:a16="http://schemas.microsoft.com/office/drawing/2014/main" id="{324C0BC2-693D-45DE-B12E-74D0D8CAEE48}"/>
              </a:ext>
            </a:extLst>
          </p:cNvPr>
          <p:cNvSpPr txBox="1"/>
          <p:nvPr/>
        </p:nvSpPr>
        <p:spPr>
          <a:xfrm>
            <a:off x="623392" y="4626680"/>
            <a:ext cx="2794467" cy="1183955"/>
          </a:xfrm>
          <a:prstGeom prst="roundRect">
            <a:avLst>
              <a:gd name="adj" fmla="val 11722"/>
            </a:avLst>
          </a:prstGeom>
          <a:noFill/>
          <a:ln w="9525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Each stage consists of multiple tasks. It is the smallest unit of work.</a:t>
            </a:r>
          </a:p>
        </p:txBody>
      </p:sp>
    </p:spTree>
    <p:extLst>
      <p:ext uri="{BB962C8B-B14F-4D97-AF65-F5344CB8AC3E}">
        <p14:creationId xmlns:p14="http://schemas.microsoft.com/office/powerpoint/2010/main" val="10150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2" grpId="0" animBg="1"/>
      <p:bldP spid="32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5;p36">
            <a:extLst>
              <a:ext uri="{FF2B5EF4-FFF2-40B4-BE49-F238E27FC236}">
                <a16:creationId xmlns:a16="http://schemas.microsoft.com/office/drawing/2014/main" id="{B5D3FA6E-B086-49C1-ACE7-CE79D810C4AD}"/>
              </a:ext>
            </a:extLst>
          </p:cNvPr>
          <p:cNvSpPr txBox="1"/>
          <p:nvPr/>
        </p:nvSpPr>
        <p:spPr>
          <a:xfrm>
            <a:off x="1460754" y="908720"/>
            <a:ext cx="9270495" cy="5544615"/>
          </a:xfrm>
          <a:prstGeom prst="roundRect">
            <a:avLst>
              <a:gd name="adj" fmla="val 2576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7" name="Google Shape;597;p39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38" y="1203661"/>
            <a:ext cx="8820926" cy="49547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Heading">
            <a:extLst>
              <a:ext uri="{FF2B5EF4-FFF2-40B4-BE49-F238E27FC236}">
                <a16:creationId xmlns:a16="http://schemas.microsoft.com/office/drawing/2014/main" id="{C541242C-1346-4F6A-B0CC-753F7041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OF A SPARK JOB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ading">
            <a:extLst>
              <a:ext uri="{FF2B5EF4-FFF2-40B4-BE49-F238E27FC236}">
                <a16:creationId xmlns:a16="http://schemas.microsoft.com/office/drawing/2014/main" id="{6CF95CD9-7718-403E-A05C-2AFF4C48D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OPTIMISE A SPARK JOB?</a:t>
            </a:r>
          </a:p>
        </p:txBody>
      </p:sp>
      <p:grpSp>
        <p:nvGrpSpPr>
          <p:cNvPr id="40" name="Green Point">
            <a:extLst>
              <a:ext uri="{FF2B5EF4-FFF2-40B4-BE49-F238E27FC236}">
                <a16:creationId xmlns:a16="http://schemas.microsoft.com/office/drawing/2014/main" id="{68D77C84-A37F-4D76-8B33-A9BF14954E27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CF066C89-6522-453B-BB17-73A3208819C3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: Rounded Corners 8">
              <a:extLst>
                <a:ext uri="{FF2B5EF4-FFF2-40B4-BE49-F238E27FC236}">
                  <a16:creationId xmlns:a16="http://schemas.microsoft.com/office/drawing/2014/main" id="{2E57560C-6423-4B9F-9B38-E2511E400F22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8CC07-D2F2-443B-96BA-1C478CA1D78E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Yellow Q">
              <a:extLst>
                <a:ext uri="{FF2B5EF4-FFF2-40B4-BE49-F238E27FC236}">
                  <a16:creationId xmlns:a16="http://schemas.microsoft.com/office/drawing/2014/main" id="{C5BA0F78-10D6-4942-8ACD-FE4930A73D41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maintainability point of view</a:t>
              </a:r>
            </a:p>
          </p:txBody>
        </p:sp>
      </p:grpSp>
      <p:grpSp>
        <p:nvGrpSpPr>
          <p:cNvPr id="45" name="Grey Point">
            <a:extLst>
              <a:ext uri="{FF2B5EF4-FFF2-40B4-BE49-F238E27FC236}">
                <a16:creationId xmlns:a16="http://schemas.microsoft.com/office/drawing/2014/main" id="{E40C2C66-B302-4E73-930F-FAEB8BF3FB3B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F7190C59-4C7F-4A82-AD64-D2AE1BBF8B3F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B09E795D-B816-4E86-8864-40EFD5D988C3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113DFD-F6C5-4B76-88E6-F3A5FA090533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Yellow Q">
              <a:extLst>
                <a:ext uri="{FF2B5EF4-FFF2-40B4-BE49-F238E27FC236}">
                  <a16:creationId xmlns:a16="http://schemas.microsoft.com/office/drawing/2014/main" id="{7CDD47B4-913F-4885-8B4E-EE0CA98C2FE3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scalability point of view</a:t>
              </a:r>
            </a:p>
          </p:txBody>
        </p:sp>
      </p:grpSp>
      <p:grpSp>
        <p:nvGrpSpPr>
          <p:cNvPr id="50" name="Blue Point">
            <a:extLst>
              <a:ext uri="{FF2B5EF4-FFF2-40B4-BE49-F238E27FC236}">
                <a16:creationId xmlns:a16="http://schemas.microsoft.com/office/drawing/2014/main" id="{DC00584F-C2BC-4815-8840-A6BB4DC1C67C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51" name="Rectangle: Rounded Corners 8">
              <a:extLst>
                <a:ext uri="{FF2B5EF4-FFF2-40B4-BE49-F238E27FC236}">
                  <a16:creationId xmlns:a16="http://schemas.microsoft.com/office/drawing/2014/main" id="{DE9FEEB4-1A16-42F7-B487-B989E5704C8E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: Rounded Corners 8">
              <a:extLst>
                <a:ext uri="{FF2B5EF4-FFF2-40B4-BE49-F238E27FC236}">
                  <a16:creationId xmlns:a16="http://schemas.microsoft.com/office/drawing/2014/main" id="{69F5DD96-B815-49FC-BFE3-4BAF197D0810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90A5FF-262F-4A3A-BD27-710648612A28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Yellow Q">
              <a:extLst>
                <a:ext uri="{FF2B5EF4-FFF2-40B4-BE49-F238E27FC236}">
                  <a16:creationId xmlns:a16="http://schemas.microsoft.com/office/drawing/2014/main" id="{164D947D-1E1C-4739-8531-F1A680DFA8A6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resource utilisation perspective</a:t>
              </a:r>
            </a:p>
          </p:txBody>
        </p:sp>
      </p:grpSp>
      <p:grpSp>
        <p:nvGrpSpPr>
          <p:cNvPr id="55" name="Yellow Point">
            <a:extLst>
              <a:ext uri="{FF2B5EF4-FFF2-40B4-BE49-F238E27FC236}">
                <a16:creationId xmlns:a16="http://schemas.microsoft.com/office/drawing/2014/main" id="{F1463A20-0957-46FB-965B-F9D51117C29E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56" name="Rectangle: Rounded Corners 8">
              <a:extLst>
                <a:ext uri="{FF2B5EF4-FFF2-40B4-BE49-F238E27FC236}">
                  <a16:creationId xmlns:a16="http://schemas.microsoft.com/office/drawing/2014/main" id="{D6BC1F1D-4ADB-42C0-8786-47DC2D861ED0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: Rounded Corners 8">
              <a:extLst>
                <a:ext uri="{FF2B5EF4-FFF2-40B4-BE49-F238E27FC236}">
                  <a16:creationId xmlns:a16="http://schemas.microsoft.com/office/drawing/2014/main" id="{8EDC7F6A-C3EB-452D-96F7-2AD9E240EE6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1AD6C5-DE5A-44A1-8415-C3C1CA9ED000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9" name="Yellow Q">
              <a:extLst>
                <a:ext uri="{FF2B5EF4-FFF2-40B4-BE49-F238E27FC236}">
                  <a16:creationId xmlns:a16="http://schemas.microsoft.com/office/drawing/2014/main" id="{5432D9B7-8272-4667-8737-B4E0186FC7F3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execution time perspective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">
            <a:extLst>
              <a:ext uri="{FF2B5EF4-FFF2-40B4-BE49-F238E27FC236}">
                <a16:creationId xmlns:a16="http://schemas.microsoft.com/office/drawing/2014/main" id="{5075194C-B53E-4801-8B62-BFAFA882A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PERFORMANCE METRICS IN A SPARK JOB</a:t>
            </a:r>
          </a:p>
        </p:txBody>
      </p:sp>
      <p:grpSp>
        <p:nvGrpSpPr>
          <p:cNvPr id="24" name="Green Point">
            <a:extLst>
              <a:ext uri="{FF2B5EF4-FFF2-40B4-BE49-F238E27FC236}">
                <a16:creationId xmlns:a16="http://schemas.microsoft.com/office/drawing/2014/main" id="{0D13FBDD-D766-4EBF-B492-4353E9705A39}"/>
              </a:ext>
            </a:extLst>
          </p:cNvPr>
          <p:cNvGrpSpPr/>
          <p:nvPr/>
        </p:nvGrpSpPr>
        <p:grpSpPr>
          <a:xfrm>
            <a:off x="2640563" y="5013176"/>
            <a:ext cx="6910875" cy="1134001"/>
            <a:chOff x="6389225" y="1006997"/>
            <a:chExt cx="4726281" cy="775532"/>
          </a:xfrm>
        </p:grpSpPr>
        <p:sp>
          <p:nvSpPr>
            <p:cNvPr id="25" name="Rectangle: Rounded Corners 8">
              <a:extLst>
                <a:ext uri="{FF2B5EF4-FFF2-40B4-BE49-F238E27FC236}">
                  <a16:creationId xmlns:a16="http://schemas.microsoft.com/office/drawing/2014/main" id="{E8CB40D1-12AF-49AC-ACB0-E5D625AF5B5F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4685"/>
                    <a:pt x="244233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23AE7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1B5B0126-9EF4-43C9-84FC-4B8654CFC294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424D13-D881-4558-9660-FF36BB75A7EF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04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Yellow Q">
              <a:extLst>
                <a:ext uri="{FF2B5EF4-FFF2-40B4-BE49-F238E27FC236}">
                  <a16:creationId xmlns:a16="http://schemas.microsoft.com/office/drawing/2014/main" id="{3347E015-F7AB-43A9-BB7D-CD3930C31084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Detailed information about running executors</a:t>
              </a:r>
            </a:p>
          </p:txBody>
        </p:sp>
      </p:grpSp>
      <p:grpSp>
        <p:nvGrpSpPr>
          <p:cNvPr id="29" name="Grey Point">
            <a:extLst>
              <a:ext uri="{FF2B5EF4-FFF2-40B4-BE49-F238E27FC236}">
                <a16:creationId xmlns:a16="http://schemas.microsoft.com/office/drawing/2014/main" id="{5A642BAA-2BA1-485B-979C-8238073B22BE}"/>
              </a:ext>
            </a:extLst>
          </p:cNvPr>
          <p:cNvGrpSpPr/>
          <p:nvPr/>
        </p:nvGrpSpPr>
        <p:grpSpPr>
          <a:xfrm>
            <a:off x="2640563" y="3706359"/>
            <a:ext cx="6910875" cy="1134001"/>
            <a:chOff x="6389225" y="1006997"/>
            <a:chExt cx="4726281" cy="775532"/>
          </a:xfrm>
        </p:grpSpPr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7E0AF8FD-3281-4C2B-822A-9A5E8DADDC8D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32581 w 4726281"/>
                <a:gd name="connsiteY1" fmla="*/ 3056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00618" y="3056"/>
                    <a:pt x="232581" y="3056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5A5A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1A87C620-2D56-4852-9B18-C37C0D863675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9C2EAE-383B-49B6-8EB3-6EB650003481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03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Yellow Q">
              <a:extLst>
                <a:ext uri="{FF2B5EF4-FFF2-40B4-BE49-F238E27FC236}">
                  <a16:creationId xmlns:a16="http://schemas.microsoft.com/office/drawing/2014/main" id="{7D5C157E-499A-4228-BC8D-61E1EF564814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Spark environment information</a:t>
              </a:r>
            </a:p>
          </p:txBody>
        </p:sp>
      </p:grpSp>
      <p:grpSp>
        <p:nvGrpSpPr>
          <p:cNvPr id="34" name="Blue Point">
            <a:extLst>
              <a:ext uri="{FF2B5EF4-FFF2-40B4-BE49-F238E27FC236}">
                <a16:creationId xmlns:a16="http://schemas.microsoft.com/office/drawing/2014/main" id="{E23F55DE-22AB-4F9B-9230-80FEF3CF80F9}"/>
              </a:ext>
            </a:extLst>
          </p:cNvPr>
          <p:cNvGrpSpPr/>
          <p:nvPr/>
        </p:nvGrpSpPr>
        <p:grpSpPr>
          <a:xfrm>
            <a:off x="2640563" y="2399540"/>
            <a:ext cx="6910875" cy="1134002"/>
            <a:chOff x="6389225" y="1006997"/>
            <a:chExt cx="4726281" cy="77553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4D5CB536-5DC5-4A5B-9A48-B4AACA743600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8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10446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44233 w 4726281"/>
                <a:gd name="connsiteY1" fmla="*/ 3057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212270" y="3057"/>
                    <a:pt x="244233" y="3057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4890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10C7DD2A-659A-4856-ABC2-05BA6CE3B30E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8E5C11-EF71-4994-ADC0-3965DFCA9ECF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02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Yellow Q">
              <a:extLst>
                <a:ext uri="{FF2B5EF4-FFF2-40B4-BE49-F238E27FC236}">
                  <a16:creationId xmlns:a16="http://schemas.microsoft.com/office/drawing/2014/main" id="{BB1836A4-0823-44EF-AF37-54E9B85576D4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RDD - memory imprint and usage</a:t>
              </a:r>
            </a:p>
          </p:txBody>
        </p:sp>
      </p:grpSp>
      <p:grpSp>
        <p:nvGrpSpPr>
          <p:cNvPr id="39" name="Yellow Point">
            <a:extLst>
              <a:ext uri="{FF2B5EF4-FFF2-40B4-BE49-F238E27FC236}">
                <a16:creationId xmlns:a16="http://schemas.microsoft.com/office/drawing/2014/main" id="{8F1191D8-63DC-47CD-8F79-F99B58535A94}"/>
              </a:ext>
            </a:extLst>
          </p:cNvPr>
          <p:cNvGrpSpPr/>
          <p:nvPr/>
        </p:nvGrpSpPr>
        <p:grpSpPr>
          <a:xfrm>
            <a:off x="2640563" y="1092722"/>
            <a:ext cx="6910875" cy="1134001"/>
            <a:chOff x="6389225" y="1006997"/>
            <a:chExt cx="4726281" cy="775532"/>
          </a:xfrm>
        </p:grpSpPr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45E5D519-AD4A-43A4-86FC-C72276816570}"/>
                </a:ext>
              </a:extLst>
            </p:cNvPr>
            <p:cNvSpPr>
              <a:spLocks/>
            </p:cNvSpPr>
            <p:nvPr/>
          </p:nvSpPr>
          <p:spPr>
            <a:xfrm>
              <a:off x="6389225" y="1006997"/>
              <a:ext cx="660817" cy="775532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664596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45712"/>
                <a:gd name="connsiteY0" fmla="*/ 57875 h 774635"/>
                <a:gd name="connsiteX1" fmla="*/ 57875 w 4745712"/>
                <a:gd name="connsiteY1" fmla="*/ 0 h 774635"/>
                <a:gd name="connsiteX2" fmla="*/ 4726281 w 4745712"/>
                <a:gd name="connsiteY2" fmla="*/ 12155 h 774635"/>
                <a:gd name="connsiteX3" fmla="*/ 4745712 w 4745712"/>
                <a:gd name="connsiteY3" fmla="*/ 763930 h 774635"/>
                <a:gd name="connsiteX4" fmla="*/ 0 w 4745712"/>
                <a:gd name="connsiteY4" fmla="*/ 774635 h 774635"/>
                <a:gd name="connsiteX5" fmla="*/ 0 w 4745712"/>
                <a:gd name="connsiteY5" fmla="*/ 57875 h 774635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965 w 4726281"/>
                <a:gd name="connsiteY3" fmla="*/ 763930 h 774635"/>
                <a:gd name="connsiteX4" fmla="*/ 0 w 4726281"/>
                <a:gd name="connsiteY4" fmla="*/ 774635 h 774635"/>
                <a:gd name="connsiteX5" fmla="*/ 0 w 4726281"/>
                <a:gd name="connsiteY5" fmla="*/ 57875 h 774635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71872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57875 w 4726281"/>
                <a:gd name="connsiteY1" fmla="*/ 7942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  <a:gd name="connsiteX0" fmla="*/ 0 w 4726281"/>
                <a:gd name="connsiteY0" fmla="*/ 65817 h 782577"/>
                <a:gd name="connsiteX1" fmla="*/ 209294 w 4726281"/>
                <a:gd name="connsiteY1" fmla="*/ 4685 h 782577"/>
                <a:gd name="connsiteX2" fmla="*/ 4726281 w 4726281"/>
                <a:gd name="connsiteY2" fmla="*/ 0 h 782577"/>
                <a:gd name="connsiteX3" fmla="*/ 4722965 w 4726281"/>
                <a:gd name="connsiteY3" fmla="*/ 781921 h 782577"/>
                <a:gd name="connsiteX4" fmla="*/ 0 w 4726281"/>
                <a:gd name="connsiteY4" fmla="*/ 782577 h 782577"/>
                <a:gd name="connsiteX5" fmla="*/ 0 w 4726281"/>
                <a:gd name="connsiteY5" fmla="*/ 65817 h 7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6281" h="782577">
                  <a:moveTo>
                    <a:pt x="0" y="65817"/>
                  </a:moveTo>
                  <a:cubicBezTo>
                    <a:pt x="0" y="33854"/>
                    <a:pt x="177331" y="4685"/>
                    <a:pt x="209294" y="4685"/>
                  </a:cubicBezTo>
                  <a:lnTo>
                    <a:pt x="4726281" y="0"/>
                  </a:lnTo>
                  <a:cubicBezTo>
                    <a:pt x="4725176" y="250592"/>
                    <a:pt x="4724070" y="531329"/>
                    <a:pt x="4722965" y="781921"/>
                  </a:cubicBezTo>
                  <a:lnTo>
                    <a:pt x="0" y="782577"/>
                  </a:lnTo>
                  <a:lnTo>
                    <a:pt x="0" y="65817"/>
                  </a:lnTo>
                  <a:close/>
                </a:path>
              </a:pathLst>
            </a:custGeom>
            <a:solidFill>
              <a:srgbClr val="F4AB3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: Rounded Corners 8">
              <a:extLst>
                <a:ext uri="{FF2B5EF4-FFF2-40B4-BE49-F238E27FC236}">
                  <a16:creationId xmlns:a16="http://schemas.microsoft.com/office/drawing/2014/main" id="{53BBA83C-63DE-4DCF-B345-E70E188752D6}"/>
                </a:ext>
              </a:extLst>
            </p:cNvPr>
            <p:cNvSpPr/>
            <p:nvPr/>
          </p:nvSpPr>
          <p:spPr>
            <a:xfrm>
              <a:off x="6389225" y="1006997"/>
              <a:ext cx="4726281" cy="774635"/>
            </a:xfrm>
            <a:custGeom>
              <a:avLst/>
              <a:gdLst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664596 w 4722471"/>
                <a:gd name="connsiteY2" fmla="*/ 0 h 763930"/>
                <a:gd name="connsiteX3" fmla="*/ 4722471 w 4722471"/>
                <a:gd name="connsiteY3" fmla="*/ 57875 h 763930"/>
                <a:gd name="connsiteX4" fmla="*/ 4722471 w 4722471"/>
                <a:gd name="connsiteY4" fmla="*/ 706055 h 763930"/>
                <a:gd name="connsiteX5" fmla="*/ 4664596 w 4722471"/>
                <a:gd name="connsiteY5" fmla="*/ 763930 h 763930"/>
                <a:gd name="connsiteX6" fmla="*/ 57875 w 4722471"/>
                <a:gd name="connsiteY6" fmla="*/ 763930 h 763930"/>
                <a:gd name="connsiteX7" fmla="*/ 0 w 4722471"/>
                <a:gd name="connsiteY7" fmla="*/ 706055 h 763930"/>
                <a:gd name="connsiteX8" fmla="*/ 0 w 4722471"/>
                <a:gd name="connsiteY8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57875 w 4722471"/>
                <a:gd name="connsiteY5" fmla="*/ 763930 h 763930"/>
                <a:gd name="connsiteX6" fmla="*/ 0 w 4722471"/>
                <a:gd name="connsiteY6" fmla="*/ 706055 h 763930"/>
                <a:gd name="connsiteX7" fmla="*/ 0 w 4722471"/>
                <a:gd name="connsiteY7" fmla="*/ 57875 h 763930"/>
                <a:gd name="connsiteX0" fmla="*/ 0 w 4722471"/>
                <a:gd name="connsiteY0" fmla="*/ 57875 h 763930"/>
                <a:gd name="connsiteX1" fmla="*/ 57875 w 4722471"/>
                <a:gd name="connsiteY1" fmla="*/ 0 h 763930"/>
                <a:gd name="connsiteX2" fmla="*/ 4722471 w 4722471"/>
                <a:gd name="connsiteY2" fmla="*/ 57875 h 763930"/>
                <a:gd name="connsiteX3" fmla="*/ 4722471 w 4722471"/>
                <a:gd name="connsiteY3" fmla="*/ 706055 h 763930"/>
                <a:gd name="connsiteX4" fmla="*/ 4664596 w 4722471"/>
                <a:gd name="connsiteY4" fmla="*/ 763930 h 763930"/>
                <a:gd name="connsiteX5" fmla="*/ 0 w 4722471"/>
                <a:gd name="connsiteY5" fmla="*/ 706055 h 763930"/>
                <a:gd name="connsiteX6" fmla="*/ 0 w 4722471"/>
                <a:gd name="connsiteY6" fmla="*/ 57875 h 763930"/>
                <a:gd name="connsiteX0" fmla="*/ 0 w 4726281"/>
                <a:gd name="connsiteY0" fmla="*/ 57875 h 763930"/>
                <a:gd name="connsiteX1" fmla="*/ 57875 w 4726281"/>
                <a:gd name="connsiteY1" fmla="*/ 0 h 763930"/>
                <a:gd name="connsiteX2" fmla="*/ 4726281 w 4726281"/>
                <a:gd name="connsiteY2" fmla="*/ 12155 h 763930"/>
                <a:gd name="connsiteX3" fmla="*/ 4722471 w 4726281"/>
                <a:gd name="connsiteY3" fmla="*/ 706055 h 763930"/>
                <a:gd name="connsiteX4" fmla="*/ 4664596 w 4726281"/>
                <a:gd name="connsiteY4" fmla="*/ 763930 h 763930"/>
                <a:gd name="connsiteX5" fmla="*/ 0 w 4726281"/>
                <a:gd name="connsiteY5" fmla="*/ 706055 h 763930"/>
                <a:gd name="connsiteX6" fmla="*/ 0 w 4726281"/>
                <a:gd name="connsiteY6" fmla="*/ 57875 h 763930"/>
                <a:gd name="connsiteX0" fmla="*/ 0 w 4726281"/>
                <a:gd name="connsiteY0" fmla="*/ 57875 h 774635"/>
                <a:gd name="connsiteX1" fmla="*/ 57875 w 4726281"/>
                <a:gd name="connsiteY1" fmla="*/ 0 h 774635"/>
                <a:gd name="connsiteX2" fmla="*/ 4726281 w 4726281"/>
                <a:gd name="connsiteY2" fmla="*/ 12155 h 774635"/>
                <a:gd name="connsiteX3" fmla="*/ 4722471 w 4726281"/>
                <a:gd name="connsiteY3" fmla="*/ 706055 h 774635"/>
                <a:gd name="connsiteX4" fmla="*/ 4664596 w 4726281"/>
                <a:gd name="connsiteY4" fmla="*/ 763930 h 774635"/>
                <a:gd name="connsiteX5" fmla="*/ 0 w 4726281"/>
                <a:gd name="connsiteY5" fmla="*/ 774635 h 774635"/>
                <a:gd name="connsiteX6" fmla="*/ 0 w 4726281"/>
                <a:gd name="connsiteY6" fmla="*/ 57875 h 77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6281" h="774635">
                  <a:moveTo>
                    <a:pt x="0" y="57875"/>
                  </a:moveTo>
                  <a:cubicBezTo>
                    <a:pt x="0" y="25912"/>
                    <a:pt x="25912" y="0"/>
                    <a:pt x="57875" y="0"/>
                  </a:cubicBezTo>
                  <a:lnTo>
                    <a:pt x="4726281" y="12155"/>
                  </a:lnTo>
                  <a:lnTo>
                    <a:pt x="4722471" y="706055"/>
                  </a:lnTo>
                  <a:cubicBezTo>
                    <a:pt x="4722471" y="738018"/>
                    <a:pt x="4696559" y="763930"/>
                    <a:pt x="4664596" y="763930"/>
                  </a:cubicBezTo>
                  <a:lnTo>
                    <a:pt x="0" y="774635"/>
                  </a:lnTo>
                  <a:lnTo>
                    <a:pt x="0" y="57875"/>
                  </a:lnTo>
                  <a:close/>
                </a:path>
              </a:pathLst>
            </a:custGeom>
            <a:noFill/>
            <a:ln w="158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CB1265-CCB7-43DF-9989-D437CC80C37E}"/>
                </a:ext>
              </a:extLst>
            </p:cNvPr>
            <p:cNvSpPr txBox="1"/>
            <p:nvPr/>
          </p:nvSpPr>
          <p:spPr>
            <a:xfrm>
              <a:off x="6399275" y="1219373"/>
              <a:ext cx="660817" cy="3578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Yellow Q">
              <a:extLst>
                <a:ext uri="{FF2B5EF4-FFF2-40B4-BE49-F238E27FC236}">
                  <a16:creationId xmlns:a16="http://schemas.microsoft.com/office/drawing/2014/main" id="{CD5CD34F-26E8-479B-9D74-41E796C1B25D}"/>
                </a:ext>
              </a:extLst>
            </p:cNvPr>
            <p:cNvSpPr txBox="1"/>
            <p:nvPr/>
          </p:nvSpPr>
          <p:spPr>
            <a:xfrm>
              <a:off x="7100477" y="1160981"/>
              <a:ext cx="3910423" cy="46666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107000"/>
                </a:lnSpc>
                <a:spcAft>
                  <a:spcPts val="200"/>
                </a:spcAft>
                <a:buClrTx/>
              </a:pPr>
              <a:r>
                <a:rPr 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" panose="020F050202020403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Stages and tasks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ading">
            <a:extLst>
              <a:ext uri="{FF2B5EF4-FFF2-40B4-BE49-F238E27FC236}">
                <a16:creationId xmlns:a16="http://schemas.microsoft.com/office/drawing/2014/main" id="{1B24E883-7429-41D7-9217-CFD08871B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675" y="204321"/>
            <a:ext cx="9779000" cy="523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kern="1200" dirty="0">
                <a:solidFill>
                  <a:prstClr val="black"/>
                </a:solidFill>
                <a:latin typeface="Lato Semibold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OPTIMISATION</a:t>
            </a:r>
          </a:p>
        </p:txBody>
      </p:sp>
      <p:sp>
        <p:nvSpPr>
          <p:cNvPr id="22" name="Google Shape;926;p58">
            <a:extLst>
              <a:ext uri="{FF2B5EF4-FFF2-40B4-BE49-F238E27FC236}">
                <a16:creationId xmlns:a16="http://schemas.microsoft.com/office/drawing/2014/main" id="{FB10BC63-2A32-4E00-8A35-56C4B8BB6AD1}"/>
              </a:ext>
            </a:extLst>
          </p:cNvPr>
          <p:cNvSpPr txBox="1"/>
          <p:nvPr/>
        </p:nvSpPr>
        <p:spPr>
          <a:xfrm>
            <a:off x="1069222" y="2533651"/>
            <a:ext cx="4754559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F4AB35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For example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deciding on the right number of partitions and the partitioning size for the entire data set, which APIs to use to handle the data, which methods to use.</a:t>
            </a:r>
          </a:p>
        </p:txBody>
      </p:sp>
      <p:sp>
        <p:nvSpPr>
          <p:cNvPr id="23" name="Google Shape;926;p58">
            <a:extLst>
              <a:ext uri="{FF2B5EF4-FFF2-40B4-BE49-F238E27FC236}">
                <a16:creationId xmlns:a16="http://schemas.microsoft.com/office/drawing/2014/main" id="{DC771601-156D-4254-B1DB-51506D97E661}"/>
              </a:ext>
            </a:extLst>
          </p:cNvPr>
          <p:cNvSpPr txBox="1"/>
          <p:nvPr/>
        </p:nvSpPr>
        <p:spPr>
          <a:xfrm>
            <a:off x="6368219" y="2533651"/>
            <a:ext cx="4754559" cy="2343150"/>
          </a:xfrm>
          <a:prstGeom prst="roundRect">
            <a:avLst>
              <a:gd name="adj" fmla="val 9264"/>
            </a:avLst>
          </a:prstGeom>
          <a:noFill/>
          <a:ln w="28575">
            <a:solidFill>
              <a:srgbClr val="4890E4"/>
            </a:solidFill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EE283C"/>
              </a:buClr>
            </a:pPr>
            <a:r>
              <a:rPr lang="en-US" sz="20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For example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deciding on the</a:t>
            </a:r>
            <a:b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</a:b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number of machines, how to</a:t>
            </a:r>
            <a:b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</a:b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optimise the utilisation of a cluster,</a:t>
            </a:r>
            <a:b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</a:b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how to prevent underutilisation.</a:t>
            </a:r>
          </a:p>
        </p:txBody>
      </p:sp>
      <p:sp>
        <p:nvSpPr>
          <p:cNvPr id="24" name="Google Shape;926;p58">
            <a:extLst>
              <a:ext uri="{FF2B5EF4-FFF2-40B4-BE49-F238E27FC236}">
                <a16:creationId xmlns:a16="http://schemas.microsoft.com/office/drawing/2014/main" id="{7DC498CA-86D9-482E-915C-B095740AAC07}"/>
              </a:ext>
            </a:extLst>
          </p:cNvPr>
          <p:cNvSpPr txBox="1"/>
          <p:nvPr/>
        </p:nvSpPr>
        <p:spPr>
          <a:xfrm>
            <a:off x="1481808" y="1895652"/>
            <a:ext cx="3929387" cy="40240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Code-Level </a:t>
            </a:r>
            <a:r>
              <a:rPr lang="en-US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Optimisation</a:t>
            </a:r>
          </a:p>
        </p:txBody>
      </p:sp>
      <p:sp>
        <p:nvSpPr>
          <p:cNvPr id="25" name="Google Shape;926;p58">
            <a:extLst>
              <a:ext uri="{FF2B5EF4-FFF2-40B4-BE49-F238E27FC236}">
                <a16:creationId xmlns:a16="http://schemas.microsoft.com/office/drawing/2014/main" id="{6A9382C8-0C1D-4DC5-9F24-457A01787600}"/>
              </a:ext>
            </a:extLst>
          </p:cNvPr>
          <p:cNvSpPr txBox="1"/>
          <p:nvPr/>
        </p:nvSpPr>
        <p:spPr>
          <a:xfrm>
            <a:off x="6780805" y="1895652"/>
            <a:ext cx="3929387" cy="402401"/>
          </a:xfrm>
          <a:prstGeom prst="roundRect">
            <a:avLst>
              <a:gd name="adj" fmla="val 9264"/>
            </a:avLst>
          </a:prstGeom>
          <a:noFill/>
          <a:ln w="28575">
            <a:noFill/>
          </a:ln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  <a:buClr>
                <a:srgbClr val="EE283C"/>
              </a:buClr>
            </a:pPr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Cluster-Level </a:t>
            </a:r>
            <a:r>
              <a:rPr lang="en-US" sz="2400" b="1" dirty="0">
                <a:solidFill>
                  <a:srgbClr val="EE283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Optimisation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h6eWShOSfX2mYCf7_GlQ"/>
</p:tagLst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1246</Words>
  <Application>Microsoft Office PowerPoint</Application>
  <PresentationFormat>Widescreen</PresentationFormat>
  <Paragraphs>257</Paragraphs>
  <Slides>33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Lato</vt:lpstr>
      <vt:lpstr>Roboto</vt:lpstr>
      <vt:lpstr>Arial</vt:lpstr>
      <vt:lpstr>Calibri Light</vt:lpstr>
      <vt:lpstr>Lato Regular</vt:lpstr>
      <vt:lpstr>Wingdings</vt:lpstr>
      <vt:lpstr>Proxima Nova</vt:lpstr>
      <vt:lpstr>Calibri</vt:lpstr>
      <vt:lpstr>Lato Semibold</vt:lpstr>
      <vt:lpstr>MASTER_UPGRAD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Shriansh  Nauriyal</cp:lastModifiedBy>
  <cp:revision>28</cp:revision>
  <dcterms:modified xsi:type="dcterms:W3CDTF">2020-09-08T20:29:55Z</dcterms:modified>
</cp:coreProperties>
</file>